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90"/>
    <p:restoredTop sz="94674"/>
  </p:normalViewPr>
  <p:slideViewPr>
    <p:cSldViewPr snapToGrid="0" snapToObjects="1">
      <p:cViewPr>
        <p:scale>
          <a:sx n="150" d="100"/>
          <a:sy n="150" d="100"/>
        </p:scale>
        <p:origin x="129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93E0-C25C-864A-A822-F51650AB6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DA902-56AC-1146-9299-1E4DC539A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D31E9-096C-B642-9739-B6AC79CF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18B19-6CEE-9043-B399-6A738FBD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D846-2675-1642-B1D3-B71078BC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5D36-AF7F-4543-B703-B150F948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8EE03-5C87-8643-803E-D54E3AD9D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8206-D47C-7145-8141-E39D03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25E6-76E8-1A4A-9930-C45D555F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3643-22BD-3D46-8588-31B0D604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6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54F9F-E539-E243-AD72-D320A5474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31DE5-6352-E848-98A6-EA7EF945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12A42-0087-DB4E-B271-27B9A62F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06D7-317E-4E43-A035-4EED268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8B636-0015-0640-8B6D-AB027042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F492-82EE-104B-AF4D-EF8070EB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1F28-72C4-4442-8678-A90B4AAD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97667-1D75-FF41-8865-BAB8BAB4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94D2F-11F8-9840-B7A3-11BC1229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3AB7-BE05-C144-A56C-F7E91DBE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1B4F-03AE-3549-8239-4AF4101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6E6DD-9845-D341-B65B-8FF553E80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0CBD-8941-2A4A-8551-84F98D46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B98E5-37F7-164F-916A-B3FF8A68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EC33-7A0C-B646-8C3F-0D76D7D9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7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D81B-2F1B-6B4C-9CA8-EF1F0F42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1C7F-1378-6644-BD6F-AE2F49DD9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B1ACD-C9BA-E94C-AD68-1F6B0038F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4CF9C-79B0-2647-BF52-89C21CA8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9B844-3B2E-1846-A73A-E6A0F09C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7A448-EE7B-8A4B-8B7E-4ACD1F9D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0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32AE-FDF9-3D42-A21E-862CEB96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924E-84C7-9F4C-87ED-0369C0D5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B8942-B9BD-7247-9C66-B32ED1BF9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161AB-534E-794A-A3F1-116B6CC63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28984-7141-174C-B07A-1D70202F9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AC4BD-C577-9F41-ACDB-1C2B979B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86876-0148-164C-8A57-36EB6ADC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CC516-9BB8-574E-8B9D-B61D0BD2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CEE-00E1-C74D-8536-05922461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ABE76-3A3A-8745-BC83-4E8FEE07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D5607-836B-814D-8488-FB1E86C4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4BFC4-52E2-5441-A3D2-860A938F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82E21-601E-1043-B9D2-2DE42C22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AECA2-1224-6E47-A0BE-48F4BA3B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0A30-1F92-774E-91E6-E8DB954A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C52B-1F04-A542-8C86-BADFEF6C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7397-C913-564C-9F3A-6B3EF2EE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51AFC-7458-A44B-BD57-3E219BD95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3746A-A8D9-4749-90C4-D4E98DF3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E698F-933E-D446-B1E5-5262BB50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77E8B-3BA8-534B-9BA0-33297A18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0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7142-3E0D-7D45-96D1-CFCC9FA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F88D4-88FA-B24E-B51F-8A3030EB1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F2EC2-4812-3247-8276-78306974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2DBE2-D1C0-E647-ADB9-275A6FAA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8A1D5-BDA1-DB48-AE9B-8B1C7725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C23E-9142-124D-A95B-B846E39D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654A6-0A9F-234E-B755-F6C0B3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E9C86-52FD-D34A-942E-D30652363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EFD22-69AF-F14A-8B0F-8D30F334C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1050-4EE5-034F-9B8D-5DC0D0D67EE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20D6-2533-364E-8809-72BB8737F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30B60-CDB4-C54E-A4DE-9CA1FCAF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91AB-37A1-864D-BEAF-FF2D77F6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1D3EBBE-E241-CE4A-9B0A-D474F9BBD8EE}"/>
              </a:ext>
            </a:extLst>
          </p:cNvPr>
          <p:cNvGrpSpPr/>
          <p:nvPr/>
        </p:nvGrpSpPr>
        <p:grpSpPr>
          <a:xfrm>
            <a:off x="218640" y="182894"/>
            <a:ext cx="7992838" cy="2911304"/>
            <a:chOff x="1049162" y="982581"/>
            <a:chExt cx="7992838" cy="291130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4C752E-3DEC-884F-9C19-6E01EA339669}"/>
                </a:ext>
              </a:extLst>
            </p:cNvPr>
            <p:cNvGrpSpPr/>
            <p:nvPr/>
          </p:nvGrpSpPr>
          <p:grpSpPr>
            <a:xfrm>
              <a:off x="1049162" y="982581"/>
              <a:ext cx="7992838" cy="2911304"/>
              <a:chOff x="2115962" y="770914"/>
              <a:chExt cx="7992838" cy="291130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534522C-9A0C-614B-9ABE-0DE675E36316}"/>
                  </a:ext>
                </a:extLst>
              </p:cNvPr>
              <p:cNvSpPr/>
              <p:nvPr/>
            </p:nvSpPr>
            <p:spPr>
              <a:xfrm>
                <a:off x="2490532" y="2361400"/>
                <a:ext cx="540000" cy="54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761BBCE-47D6-394E-943E-B42BD588C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8400" y="1778400"/>
                <a:ext cx="49104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688D2347-DEAA-BF4F-9180-4E60D979631D}"/>
                  </a:ext>
                </a:extLst>
              </p:cNvPr>
              <p:cNvSpPr/>
              <p:nvPr/>
            </p:nvSpPr>
            <p:spPr>
              <a:xfrm rot="10800000">
                <a:off x="52488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5FFFEE0-3AF7-2840-A2C7-17C7FD371D9F}"/>
                  </a:ext>
                </a:extLst>
              </p:cNvPr>
              <p:cNvSpPr/>
              <p:nvPr/>
            </p:nvSpPr>
            <p:spPr>
              <a:xfrm rot="10800000">
                <a:off x="56532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70228043-3634-2C4D-B7D4-6370A83A81CA}"/>
                  </a:ext>
                </a:extLst>
              </p:cNvPr>
              <p:cNvSpPr/>
              <p:nvPr/>
            </p:nvSpPr>
            <p:spPr>
              <a:xfrm rot="10800000">
                <a:off x="60576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D2C9306F-1F83-0F44-A73C-FADF24010FC0}"/>
                  </a:ext>
                </a:extLst>
              </p:cNvPr>
              <p:cNvSpPr/>
              <p:nvPr/>
            </p:nvSpPr>
            <p:spPr>
              <a:xfrm rot="10800000">
                <a:off x="64620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C6E8B8AA-8B23-C448-962B-2454379411CB}"/>
                  </a:ext>
                </a:extLst>
              </p:cNvPr>
              <p:cNvSpPr/>
              <p:nvPr/>
            </p:nvSpPr>
            <p:spPr>
              <a:xfrm rot="10800000">
                <a:off x="68664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27E61E26-5EA6-F74B-96BE-D0AA1B2802AE}"/>
                  </a:ext>
                </a:extLst>
              </p:cNvPr>
              <p:cNvSpPr/>
              <p:nvPr/>
            </p:nvSpPr>
            <p:spPr>
              <a:xfrm rot="10800000">
                <a:off x="72708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1584B427-70FA-F648-846E-0630E210BFAA}"/>
                  </a:ext>
                </a:extLst>
              </p:cNvPr>
              <p:cNvSpPr/>
              <p:nvPr/>
            </p:nvSpPr>
            <p:spPr>
              <a:xfrm rot="10800000">
                <a:off x="7675200" y="167598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A3925A3A-E321-C048-A9FC-2FB8161770EA}"/>
                  </a:ext>
                </a:extLst>
              </p:cNvPr>
              <p:cNvSpPr/>
              <p:nvPr/>
            </p:nvSpPr>
            <p:spPr>
              <a:xfrm rot="10800000">
                <a:off x="8079600" y="167598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128C1637-C532-2548-A77C-1A7D0E0DF148}"/>
                  </a:ext>
                </a:extLst>
              </p:cNvPr>
              <p:cNvSpPr/>
              <p:nvPr/>
            </p:nvSpPr>
            <p:spPr>
              <a:xfrm rot="10800000">
                <a:off x="8484000" y="167598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3E6808EC-1AE0-B044-91FA-BCA629476E63}"/>
                  </a:ext>
                </a:extLst>
              </p:cNvPr>
              <p:cNvSpPr/>
              <p:nvPr/>
            </p:nvSpPr>
            <p:spPr>
              <a:xfrm rot="10800000">
                <a:off x="88884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iangle 16">
                <a:extLst>
                  <a:ext uri="{FF2B5EF4-FFF2-40B4-BE49-F238E27FC236}">
                    <a16:creationId xmlns:a16="http://schemas.microsoft.com/office/drawing/2014/main" id="{AE9E9B1F-F08A-B44D-ABC6-00EDF75D8152}"/>
                  </a:ext>
                </a:extLst>
              </p:cNvPr>
              <p:cNvSpPr/>
              <p:nvPr/>
            </p:nvSpPr>
            <p:spPr>
              <a:xfrm rot="10800000">
                <a:off x="92928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0A69CE76-E4C1-4F48-874C-3004CFD49702}"/>
                  </a:ext>
                </a:extLst>
              </p:cNvPr>
              <p:cNvSpPr/>
              <p:nvPr/>
            </p:nvSpPr>
            <p:spPr>
              <a:xfrm rot="10800000">
                <a:off x="9697200" y="167598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Left Brace 20">
                <a:extLst>
                  <a:ext uri="{FF2B5EF4-FFF2-40B4-BE49-F238E27FC236}">
                    <a16:creationId xmlns:a16="http://schemas.microsoft.com/office/drawing/2014/main" id="{F64FC061-8A1A-A249-AC90-FD0AC7AC75DC}"/>
                  </a:ext>
                </a:extLst>
              </p:cNvPr>
              <p:cNvSpPr/>
              <p:nvPr/>
            </p:nvSpPr>
            <p:spPr>
              <a:xfrm rot="5400000">
                <a:off x="5498400" y="1351178"/>
                <a:ext cx="115200" cy="432000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E251D3-0AE8-F045-8C0E-DF77D8058BFF}"/>
                  </a:ext>
                </a:extLst>
              </p:cNvPr>
              <p:cNvSpPr txBox="1"/>
              <p:nvPr/>
            </p:nvSpPr>
            <p:spPr>
              <a:xfrm>
                <a:off x="5280600" y="1140246"/>
                <a:ext cx="55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 m</a:t>
                </a:r>
              </a:p>
            </p:txBody>
          </p:sp>
          <p:sp>
            <p:nvSpPr>
              <p:cNvPr id="23" name="Explosion 1 22">
                <a:extLst>
                  <a:ext uri="{FF2B5EF4-FFF2-40B4-BE49-F238E27FC236}">
                    <a16:creationId xmlns:a16="http://schemas.microsoft.com/office/drawing/2014/main" id="{6316BBBF-C8A6-BC48-B3B1-18D05EDFE674}"/>
                  </a:ext>
                </a:extLst>
              </p:cNvPr>
              <p:cNvSpPr/>
              <p:nvPr/>
            </p:nvSpPr>
            <p:spPr>
              <a:xfrm>
                <a:off x="3592132" y="2505600"/>
                <a:ext cx="388800" cy="3888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1A57CEA9-6505-F047-A244-CCC59D672F8A}"/>
                  </a:ext>
                </a:extLst>
              </p:cNvPr>
              <p:cNvSpPr/>
              <p:nvPr/>
            </p:nvSpPr>
            <p:spPr>
              <a:xfrm rot="10800000">
                <a:off x="3218867" y="308655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6E6F3F-4411-1745-9340-7F2C57AA4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932" y="1828802"/>
                <a:ext cx="1245068" cy="80259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A7E76E-76D3-5041-A7BC-E35FA2F87B1B}"/>
                  </a:ext>
                </a:extLst>
              </p:cNvPr>
              <p:cNvSpPr txBox="1"/>
              <p:nvPr/>
            </p:nvSpPr>
            <p:spPr>
              <a:xfrm rot="19674945">
                <a:off x="4166938" y="1908379"/>
                <a:ext cx="5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 m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E4ACAE-3248-0B43-B08C-EDDDF17C11D6}"/>
                  </a:ext>
                </a:extLst>
              </p:cNvPr>
              <p:cNvSpPr txBox="1"/>
              <p:nvPr/>
            </p:nvSpPr>
            <p:spPr>
              <a:xfrm>
                <a:off x="5773400" y="770914"/>
                <a:ext cx="416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12 channel vertical component geophones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54E34B-96AF-6541-BC24-ECBB93C1A791}"/>
                  </a:ext>
                </a:extLst>
              </p:cNvPr>
              <p:cNvSpPr txBox="1"/>
              <p:nvPr/>
            </p:nvSpPr>
            <p:spPr>
              <a:xfrm>
                <a:off x="2423732" y="3312886"/>
                <a:ext cx="2465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 components </a:t>
                </a:r>
                <a:r>
                  <a:rPr lang="en-US" dirty="0" err="1"/>
                  <a:t>Episensor</a:t>
                </a:r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8BC0FE-1477-0B4D-9B87-5D268F4E11C6}"/>
                  </a:ext>
                </a:extLst>
              </p:cNvPr>
              <p:cNvSpPr txBox="1"/>
              <p:nvPr/>
            </p:nvSpPr>
            <p:spPr>
              <a:xfrm>
                <a:off x="2115962" y="1908379"/>
                <a:ext cx="1199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Well head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4ED969-9277-7845-8C77-3B163FBE0AD2}"/>
                  </a:ext>
                </a:extLst>
              </p:cNvPr>
              <p:cNvSpPr txBox="1"/>
              <p:nvPr/>
            </p:nvSpPr>
            <p:spPr>
              <a:xfrm>
                <a:off x="4046632" y="2578234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source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66FC39-69BA-A14E-B253-C34E0046D11F}"/>
                </a:ext>
              </a:extLst>
            </p:cNvPr>
            <p:cNvCxnSpPr>
              <a:cxnSpLocks/>
            </p:cNvCxnSpPr>
            <p:nvPr/>
          </p:nvCxnSpPr>
          <p:spPr>
            <a:xfrm>
              <a:off x="1836764" y="3113067"/>
              <a:ext cx="315302" cy="265018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7EDD90-E64A-2045-962C-E13B44CC4A5F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V="1">
              <a:off x="2389667" y="3106067"/>
              <a:ext cx="288395" cy="272018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A7237D-03E5-2844-8B6D-75D76E61F215}"/>
                </a:ext>
              </a:extLst>
            </p:cNvPr>
            <p:cNvSpPr txBox="1"/>
            <p:nvPr/>
          </p:nvSpPr>
          <p:spPr>
            <a:xfrm>
              <a:off x="2493276" y="3113556"/>
              <a:ext cx="55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7113BF-EBA2-9B48-A65A-86D923BBCECC}"/>
                </a:ext>
              </a:extLst>
            </p:cNvPr>
            <p:cNvSpPr txBox="1"/>
            <p:nvPr/>
          </p:nvSpPr>
          <p:spPr>
            <a:xfrm>
              <a:off x="1561364" y="3154732"/>
              <a:ext cx="55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224105-3788-6146-B884-2B5AEEEA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335" y="1320358"/>
            <a:ext cx="3697493" cy="553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509102-64D1-AD47-A2DE-74FFC257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35" y="1344003"/>
            <a:ext cx="3711685" cy="5533001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A59E43-43B4-2647-BBA8-3CE13DD52A2F}"/>
              </a:ext>
            </a:extLst>
          </p:cNvPr>
          <p:cNvCxnSpPr/>
          <p:nvPr/>
        </p:nvCxnSpPr>
        <p:spPr>
          <a:xfrm flipV="1">
            <a:off x="6991078" y="4394332"/>
            <a:ext cx="396815" cy="23291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C9290A-E4FF-5043-B3D3-0C036E380B68}"/>
              </a:ext>
            </a:extLst>
          </p:cNvPr>
          <p:cNvCxnSpPr/>
          <p:nvPr/>
        </p:nvCxnSpPr>
        <p:spPr>
          <a:xfrm flipV="1">
            <a:off x="6242544" y="4394332"/>
            <a:ext cx="396815" cy="23291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376DB26-33A0-3C49-8BF3-B67F563295DA}"/>
              </a:ext>
            </a:extLst>
          </p:cNvPr>
          <p:cNvCxnSpPr/>
          <p:nvPr/>
        </p:nvCxnSpPr>
        <p:spPr>
          <a:xfrm flipV="1">
            <a:off x="5317091" y="4394332"/>
            <a:ext cx="396815" cy="23291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59546A9-0059-3448-BC40-0E8091B8B3A1}"/>
              </a:ext>
            </a:extLst>
          </p:cNvPr>
          <p:cNvCxnSpPr/>
          <p:nvPr/>
        </p:nvCxnSpPr>
        <p:spPr>
          <a:xfrm flipV="1">
            <a:off x="8658826" y="4614948"/>
            <a:ext cx="396815" cy="23291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BE71EA-2F24-2E45-AE40-28E8792D54FB}"/>
              </a:ext>
            </a:extLst>
          </p:cNvPr>
          <p:cNvSpPr txBox="1"/>
          <p:nvPr/>
        </p:nvSpPr>
        <p:spPr>
          <a:xfrm>
            <a:off x="356820" y="3904512"/>
            <a:ext cx="316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well is approximate 1000 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EB59DF-FEDC-7347-BB6B-2CD0D319EECB}"/>
              </a:ext>
            </a:extLst>
          </p:cNvPr>
          <p:cNvSpPr txBox="1"/>
          <p:nvPr/>
        </p:nvSpPr>
        <p:spPr>
          <a:xfrm>
            <a:off x="5469019" y="6180091"/>
            <a:ext cx="2472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components </a:t>
            </a:r>
            <a:r>
              <a:rPr lang="en-US" dirty="0" err="1"/>
              <a:t>Episensor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6C6F8-221D-E843-AB91-F68C4F825214}"/>
              </a:ext>
            </a:extLst>
          </p:cNvPr>
          <p:cNvSpPr txBox="1"/>
          <p:nvPr/>
        </p:nvSpPr>
        <p:spPr>
          <a:xfrm>
            <a:off x="9511077" y="6108971"/>
            <a:ext cx="2023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Vertical geophones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39271A-8213-D74D-8C74-2018EE278FCF}"/>
              </a:ext>
            </a:extLst>
          </p:cNvPr>
          <p:cNvSpPr txBox="1"/>
          <p:nvPr/>
        </p:nvSpPr>
        <p:spPr>
          <a:xfrm>
            <a:off x="417736" y="3492045"/>
            <a:ext cx="26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 site No. 1</a:t>
            </a:r>
          </a:p>
        </p:txBody>
      </p:sp>
    </p:spTree>
    <p:extLst>
      <p:ext uri="{BB962C8B-B14F-4D97-AF65-F5344CB8AC3E}">
        <p14:creationId xmlns:p14="http://schemas.microsoft.com/office/powerpoint/2010/main" val="64238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CDF12-B219-6149-BFF2-B6A779DAF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86" y="1232640"/>
            <a:ext cx="3708576" cy="5554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AC38E-99A5-C14D-9DD8-889B8251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154" y="1232640"/>
            <a:ext cx="3725933" cy="555424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0210CBA-0A47-DF43-BE3C-EB37C8467DB6}"/>
              </a:ext>
            </a:extLst>
          </p:cNvPr>
          <p:cNvGrpSpPr/>
          <p:nvPr/>
        </p:nvGrpSpPr>
        <p:grpSpPr>
          <a:xfrm>
            <a:off x="210173" y="313019"/>
            <a:ext cx="6955434" cy="2476379"/>
            <a:chOff x="218640" y="617819"/>
            <a:chExt cx="6955434" cy="24763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1B1DCB-201D-824F-A30F-096268DA2E51}"/>
                </a:ext>
              </a:extLst>
            </p:cNvPr>
            <p:cNvSpPr/>
            <p:nvPr/>
          </p:nvSpPr>
          <p:spPr>
            <a:xfrm>
              <a:off x="593210" y="1773380"/>
              <a:ext cx="540000" cy="54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07B06D-3176-1C4B-9E5A-6D44306E5B99}"/>
                </a:ext>
              </a:extLst>
            </p:cNvPr>
            <p:cNvGrpSpPr/>
            <p:nvPr/>
          </p:nvGrpSpPr>
          <p:grpSpPr>
            <a:xfrm>
              <a:off x="2263674" y="1056619"/>
              <a:ext cx="4910400" cy="371236"/>
              <a:chOff x="3301078" y="921558"/>
              <a:chExt cx="4910400" cy="3712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41F85C0-B4F8-274C-80AA-B8890B1AA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1078" y="1190380"/>
                <a:ext cx="49104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riangle 16">
                <a:extLst>
                  <a:ext uri="{FF2B5EF4-FFF2-40B4-BE49-F238E27FC236}">
                    <a16:creationId xmlns:a16="http://schemas.microsoft.com/office/drawing/2014/main" id="{1D5785D6-A3CF-2844-A988-999E96290967}"/>
                  </a:ext>
                </a:extLst>
              </p:cNvPr>
              <p:cNvSpPr/>
              <p:nvPr/>
            </p:nvSpPr>
            <p:spPr>
              <a:xfrm rot="10800000">
                <a:off x="33514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ADC3C5D2-0AB9-FF49-AD31-A73C4B3616E5}"/>
                  </a:ext>
                </a:extLst>
              </p:cNvPr>
              <p:cNvSpPr/>
              <p:nvPr/>
            </p:nvSpPr>
            <p:spPr>
              <a:xfrm rot="10800000">
                <a:off x="37558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C858D941-F0C5-1D4A-BC9B-84EC2B2ED1A6}"/>
                  </a:ext>
                </a:extLst>
              </p:cNvPr>
              <p:cNvSpPr/>
              <p:nvPr/>
            </p:nvSpPr>
            <p:spPr>
              <a:xfrm rot="10800000">
                <a:off x="41602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BD237944-1C93-E042-A1C5-89D597384E60}"/>
                  </a:ext>
                </a:extLst>
              </p:cNvPr>
              <p:cNvSpPr/>
              <p:nvPr/>
            </p:nvSpPr>
            <p:spPr>
              <a:xfrm rot="10800000">
                <a:off x="45646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iangle 20">
                <a:extLst>
                  <a:ext uri="{FF2B5EF4-FFF2-40B4-BE49-F238E27FC236}">
                    <a16:creationId xmlns:a16="http://schemas.microsoft.com/office/drawing/2014/main" id="{29C18D63-32AE-394B-B0DA-8349CA70FF8F}"/>
                  </a:ext>
                </a:extLst>
              </p:cNvPr>
              <p:cNvSpPr/>
              <p:nvPr/>
            </p:nvSpPr>
            <p:spPr>
              <a:xfrm rot="10800000">
                <a:off x="49690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iangle 21">
                <a:extLst>
                  <a:ext uri="{FF2B5EF4-FFF2-40B4-BE49-F238E27FC236}">
                    <a16:creationId xmlns:a16="http://schemas.microsoft.com/office/drawing/2014/main" id="{0D6E78DA-76C2-DA42-A99C-4E04B0C80BD3}"/>
                  </a:ext>
                </a:extLst>
              </p:cNvPr>
              <p:cNvSpPr/>
              <p:nvPr/>
            </p:nvSpPr>
            <p:spPr>
              <a:xfrm rot="10800000">
                <a:off x="53734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iangle 22">
                <a:extLst>
                  <a:ext uri="{FF2B5EF4-FFF2-40B4-BE49-F238E27FC236}">
                    <a16:creationId xmlns:a16="http://schemas.microsoft.com/office/drawing/2014/main" id="{BA4054E5-E9E6-C648-8DAB-99E7AD342B51}"/>
                  </a:ext>
                </a:extLst>
              </p:cNvPr>
              <p:cNvSpPr/>
              <p:nvPr/>
            </p:nvSpPr>
            <p:spPr>
              <a:xfrm rot="10800000">
                <a:off x="5777878" y="108796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20EB08D0-6D42-7041-ADFC-61E6B234D400}"/>
                  </a:ext>
                </a:extLst>
              </p:cNvPr>
              <p:cNvSpPr/>
              <p:nvPr/>
            </p:nvSpPr>
            <p:spPr>
              <a:xfrm rot="10800000">
                <a:off x="6182278" y="108796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AC8F1715-A1E3-DA46-A698-46FAB8840076}"/>
                  </a:ext>
                </a:extLst>
              </p:cNvPr>
              <p:cNvSpPr/>
              <p:nvPr/>
            </p:nvSpPr>
            <p:spPr>
              <a:xfrm rot="10800000">
                <a:off x="6586678" y="1087965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iangle 25">
                <a:extLst>
                  <a:ext uri="{FF2B5EF4-FFF2-40B4-BE49-F238E27FC236}">
                    <a16:creationId xmlns:a16="http://schemas.microsoft.com/office/drawing/2014/main" id="{DFBBEC51-C66E-E345-9F0A-728CDDAD507A}"/>
                  </a:ext>
                </a:extLst>
              </p:cNvPr>
              <p:cNvSpPr/>
              <p:nvPr/>
            </p:nvSpPr>
            <p:spPr>
              <a:xfrm rot="10800000">
                <a:off x="69910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16CDB2FF-0F0F-064B-9DF8-55B11FD4B618}"/>
                  </a:ext>
                </a:extLst>
              </p:cNvPr>
              <p:cNvSpPr/>
              <p:nvPr/>
            </p:nvSpPr>
            <p:spPr>
              <a:xfrm rot="10800000">
                <a:off x="73954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F7F3B042-DE0A-3B4B-B917-145990C73AC5}"/>
                  </a:ext>
                </a:extLst>
              </p:cNvPr>
              <p:cNvSpPr/>
              <p:nvPr/>
            </p:nvSpPr>
            <p:spPr>
              <a:xfrm rot="10800000">
                <a:off x="7799878" y="1087966"/>
                <a:ext cx="237600" cy="20482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Left Brace 28">
                <a:extLst>
                  <a:ext uri="{FF2B5EF4-FFF2-40B4-BE49-F238E27FC236}">
                    <a16:creationId xmlns:a16="http://schemas.microsoft.com/office/drawing/2014/main" id="{1CA9720C-5C7B-2345-9D36-02F16B6E5918}"/>
                  </a:ext>
                </a:extLst>
              </p:cNvPr>
              <p:cNvSpPr/>
              <p:nvPr/>
            </p:nvSpPr>
            <p:spPr>
              <a:xfrm rot="5400000">
                <a:off x="3601078" y="763158"/>
                <a:ext cx="115200" cy="432000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DD180C-D1ED-FE42-848E-0658BDE2F55F}"/>
                </a:ext>
              </a:extLst>
            </p:cNvPr>
            <p:cNvSpPr txBox="1"/>
            <p:nvPr/>
          </p:nvSpPr>
          <p:spPr>
            <a:xfrm>
              <a:off x="2345874" y="689293"/>
              <a:ext cx="55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</a:t>
              </a:r>
            </a:p>
          </p:txBody>
        </p:sp>
        <p:sp>
          <p:nvSpPr>
            <p:cNvPr id="31" name="Explosion 1 30">
              <a:extLst>
                <a:ext uri="{FF2B5EF4-FFF2-40B4-BE49-F238E27FC236}">
                  <a16:creationId xmlns:a16="http://schemas.microsoft.com/office/drawing/2014/main" id="{1BF49CF2-F99F-6B41-BD01-4A81407B59DA}"/>
                </a:ext>
              </a:extLst>
            </p:cNvPr>
            <p:cNvSpPr/>
            <p:nvPr/>
          </p:nvSpPr>
          <p:spPr>
            <a:xfrm>
              <a:off x="1694810" y="1917580"/>
              <a:ext cx="388800" cy="3888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A616637C-56BA-C848-BCA9-DED320A4F2D6}"/>
                </a:ext>
              </a:extLst>
            </p:cNvPr>
            <p:cNvSpPr/>
            <p:nvPr/>
          </p:nvSpPr>
          <p:spPr>
            <a:xfrm rot="10800000">
              <a:off x="1321545" y="2498535"/>
              <a:ext cx="237600" cy="2048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CD92890-0D9E-4547-AA92-5B20806A7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3610" y="1427854"/>
              <a:ext cx="321664" cy="615526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5B6D99-CE1E-3D43-9F69-E2B8118AD285}"/>
                </a:ext>
              </a:extLst>
            </p:cNvPr>
            <p:cNvSpPr txBox="1"/>
            <p:nvPr/>
          </p:nvSpPr>
          <p:spPr>
            <a:xfrm rot="18001790">
              <a:off x="1796458" y="1471158"/>
              <a:ext cx="55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8756DB-43F5-B645-943A-BCC1486430E2}"/>
                </a:ext>
              </a:extLst>
            </p:cNvPr>
            <p:cNvSpPr txBox="1"/>
            <p:nvPr/>
          </p:nvSpPr>
          <p:spPr>
            <a:xfrm>
              <a:off x="2897374" y="617819"/>
              <a:ext cx="416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 channel vertical component geophones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1077EF-FF46-6D46-A205-EC8A20A31F7F}"/>
                </a:ext>
              </a:extLst>
            </p:cNvPr>
            <p:cNvSpPr txBox="1"/>
            <p:nvPr/>
          </p:nvSpPr>
          <p:spPr>
            <a:xfrm>
              <a:off x="526410" y="2724866"/>
              <a:ext cx="2465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components </a:t>
              </a:r>
              <a:r>
                <a:rPr lang="en-US" dirty="0" err="1"/>
                <a:t>Episensor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93C7A3-B207-904B-95A4-54C683922BCC}"/>
                </a:ext>
              </a:extLst>
            </p:cNvPr>
            <p:cNvSpPr txBox="1"/>
            <p:nvPr/>
          </p:nvSpPr>
          <p:spPr>
            <a:xfrm>
              <a:off x="218640" y="1320359"/>
              <a:ext cx="1199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Well head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AF028D-473A-4C4E-A02E-117AF151802A}"/>
                </a:ext>
              </a:extLst>
            </p:cNvPr>
            <p:cNvSpPr txBox="1"/>
            <p:nvPr/>
          </p:nvSpPr>
          <p:spPr>
            <a:xfrm>
              <a:off x="2149310" y="199021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2087A6-8EFC-9341-AFFF-32F107B41FCF}"/>
                </a:ext>
              </a:extLst>
            </p:cNvPr>
            <p:cNvCxnSpPr>
              <a:cxnSpLocks/>
            </p:cNvCxnSpPr>
            <p:nvPr/>
          </p:nvCxnSpPr>
          <p:spPr>
            <a:xfrm>
              <a:off x="1006242" y="2313380"/>
              <a:ext cx="315302" cy="265018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37F660-4811-0746-B804-8E91963A5B9A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1559145" y="2306380"/>
              <a:ext cx="288395" cy="272018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B9F754-E774-B44B-95B0-DC2526D54B56}"/>
                </a:ext>
              </a:extLst>
            </p:cNvPr>
            <p:cNvSpPr txBox="1"/>
            <p:nvPr/>
          </p:nvSpPr>
          <p:spPr>
            <a:xfrm>
              <a:off x="1662754" y="2313869"/>
              <a:ext cx="55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B14CB7-DB2A-6F49-A234-6B16EC331FE5}"/>
                </a:ext>
              </a:extLst>
            </p:cNvPr>
            <p:cNvSpPr txBox="1"/>
            <p:nvPr/>
          </p:nvSpPr>
          <p:spPr>
            <a:xfrm>
              <a:off x="730842" y="2355045"/>
              <a:ext cx="55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EB368E-2346-9D4D-9AA0-F9AD3DF63877}"/>
              </a:ext>
            </a:extLst>
          </p:cNvPr>
          <p:cNvCxnSpPr/>
          <p:nvPr/>
        </p:nvCxnSpPr>
        <p:spPr>
          <a:xfrm flipV="1">
            <a:off x="6594792" y="5650462"/>
            <a:ext cx="396815" cy="23291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DD0357-5F46-FB48-867E-42DA8ECA858F}"/>
              </a:ext>
            </a:extLst>
          </p:cNvPr>
          <p:cNvCxnSpPr/>
          <p:nvPr/>
        </p:nvCxnSpPr>
        <p:spPr>
          <a:xfrm flipV="1">
            <a:off x="8548955" y="5650462"/>
            <a:ext cx="396815" cy="23291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28F4D81-935E-0D43-AF66-A804BA92A233}"/>
              </a:ext>
            </a:extLst>
          </p:cNvPr>
          <p:cNvSpPr txBox="1"/>
          <p:nvPr/>
        </p:nvSpPr>
        <p:spPr>
          <a:xfrm>
            <a:off x="5113148" y="6150462"/>
            <a:ext cx="2472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components </a:t>
            </a:r>
            <a:r>
              <a:rPr lang="en-US" dirty="0" err="1"/>
              <a:t>Episensor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E3F718-DA58-364A-98B3-810F374434DA}"/>
              </a:ext>
            </a:extLst>
          </p:cNvPr>
          <p:cNvSpPr txBox="1"/>
          <p:nvPr/>
        </p:nvSpPr>
        <p:spPr>
          <a:xfrm>
            <a:off x="9282477" y="6150462"/>
            <a:ext cx="2023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Vertical geophones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116432-A816-0041-B2A6-199F730FA227}"/>
              </a:ext>
            </a:extLst>
          </p:cNvPr>
          <p:cNvSpPr txBox="1"/>
          <p:nvPr/>
        </p:nvSpPr>
        <p:spPr>
          <a:xfrm>
            <a:off x="431592" y="3303690"/>
            <a:ext cx="26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 site No. 2</a:t>
            </a:r>
          </a:p>
        </p:txBody>
      </p:sp>
    </p:spTree>
    <p:extLst>
      <p:ext uri="{BB962C8B-B14F-4D97-AF65-F5344CB8AC3E}">
        <p14:creationId xmlns:p14="http://schemas.microsoft.com/office/powerpoint/2010/main" val="287391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64</Words>
  <Application>Microsoft Macintosh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wangjiannan911@gmail.com</dc:creator>
  <cp:lastModifiedBy>wangjiannan911@gmail.com</cp:lastModifiedBy>
  <cp:revision>28</cp:revision>
  <cp:lastPrinted>2018-06-26T00:37:38Z</cp:lastPrinted>
  <dcterms:created xsi:type="dcterms:W3CDTF">2018-06-26T00:10:42Z</dcterms:created>
  <dcterms:modified xsi:type="dcterms:W3CDTF">2018-06-26T01:15:23Z</dcterms:modified>
</cp:coreProperties>
</file>