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Default Extension="gif" ContentType="image/gif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7"/>
  </p:notesMasterIdLst>
  <p:handoutMasterIdLst>
    <p:handoutMasterId r:id="rId8"/>
  </p:handoutMasterIdLst>
  <p:sldIdLst>
    <p:sldId id="1542" r:id="rId2"/>
    <p:sldId id="1544" r:id="rId3"/>
    <p:sldId id="1543" r:id="rId4"/>
    <p:sldId id="1545" r:id="rId5"/>
    <p:sldId id="1546" r:id="rId6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03" d="100"/>
          <a:sy n="103" d="100"/>
        </p:scale>
        <p:origin x="-936" y="-11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" name="Picture 3" descr="nriag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0951" y="5355955"/>
            <a:ext cx="1090849" cy="1090849"/>
          </a:xfrm>
          <a:prstGeom prst="rect">
            <a:avLst/>
          </a:prstGeom>
        </p:spPr>
      </p:pic>
      <p:pic>
        <p:nvPicPr>
          <p:cNvPr id="5" name="Picture 4" descr="orfeus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7659" y="5674294"/>
            <a:ext cx="2349500" cy="457200"/>
          </a:xfrm>
          <a:prstGeom prst="rect">
            <a:avLst/>
          </a:prstGeom>
        </p:spPr>
      </p:pic>
      <p:pic>
        <p:nvPicPr>
          <p:cNvPr id="6" name="Picture 5" descr="nsf1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02" y="5240083"/>
            <a:ext cx="1313865" cy="1321780"/>
          </a:xfrm>
          <a:prstGeom prst="rect">
            <a:avLst/>
          </a:prstGeom>
        </p:spPr>
      </p:pic>
      <p:pic>
        <p:nvPicPr>
          <p:cNvPr id="7" name="Picture 6" descr="the IRIS Consortium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4811" y="5357085"/>
            <a:ext cx="1090848" cy="1090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November 2009</a:t>
            </a:r>
          </a:p>
          <a:p>
            <a:r>
              <a:rPr lang="en-US" sz="1200" dirty="0" smtClean="0"/>
              <a:t>Cairo, Egypt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 - ORFEUS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Waveform Data Exchange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Data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8669" y="1799631"/>
            <a:ext cx="8406661" cy="4515146"/>
          </a:xfrm>
        </p:spPr>
        <p:txBody>
          <a:bodyPr/>
          <a:lstStyle/>
          <a:p>
            <a:r>
              <a:rPr lang="en-US" dirty="0" smtClean="0"/>
              <a:t>Allows automated integration of external data into network operations</a:t>
            </a:r>
          </a:p>
          <a:p>
            <a:endParaRPr lang="en-US" sz="1000" dirty="0" smtClean="0"/>
          </a:p>
          <a:p>
            <a:r>
              <a:rPr lang="en-US" dirty="0" smtClean="0"/>
              <a:t>Convenient automated data sharing if data is already collected in real-time</a:t>
            </a:r>
          </a:p>
          <a:p>
            <a:endParaRPr lang="en-US" sz="1000" dirty="0" smtClean="0"/>
          </a:p>
          <a:p>
            <a:r>
              <a:rPr lang="en-US" dirty="0" smtClean="0"/>
              <a:t>Streamline data collection and archiving operations (e.g. at the IRIS DMC)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Data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Group 142"/>
          <p:cNvGraphicFramePr>
            <a:graphicFrameLocks noGrp="1"/>
          </p:cNvGraphicFramePr>
          <p:nvPr/>
        </p:nvGraphicFramePr>
        <p:xfrm>
          <a:off x="381000" y="2209800"/>
          <a:ext cx="8305800" cy="4005772"/>
        </p:xfrm>
        <a:graphic>
          <a:graphicData uri="http://schemas.openxmlformats.org/drawingml/2006/table">
            <a:tbl>
              <a:tblPr/>
              <a:tblGrid>
                <a:gridCol w="1038225"/>
                <a:gridCol w="1038225"/>
                <a:gridCol w="1038225"/>
                <a:gridCol w="1036638"/>
                <a:gridCol w="1039812"/>
                <a:gridCol w="1038225"/>
                <a:gridCol w="1009650"/>
                <a:gridCol w="1066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Wingdings 3" charset="2"/>
                        </a:rPr>
                        <a:t>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1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Earthworm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SeedLink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SeisComP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NRTS/ISI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LISS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Antelope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NAQS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Scream!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Earthworm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SeedLink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SeisComP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Possible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NRTS/ISI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3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LISS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Antelope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NAQS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Scream!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3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4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open-source and commercial data exchange systems exist, the bridges between them are illustrated below.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Real-time Processing and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29481" y="1712679"/>
            <a:ext cx="8285038" cy="4182667"/>
          </a:xfrm>
        </p:spPr>
        <p:txBody>
          <a:bodyPr/>
          <a:lstStyle/>
          <a:p>
            <a:r>
              <a:rPr lang="en-US" sz="2800" dirty="0" err="1" smtClean="0"/>
              <a:t>SeisComP</a:t>
            </a:r>
            <a:r>
              <a:rPr lang="en-US" sz="2800" dirty="0" smtClean="0"/>
              <a:t>: Complete seismic network operations and data exchange (SeedLink and </a:t>
            </a:r>
            <a:r>
              <a:rPr lang="en-US" sz="2800" dirty="0" err="1" smtClean="0"/>
              <a:t>ArcLink</a:t>
            </a:r>
            <a:r>
              <a:rPr lang="en-US" sz="2800" dirty="0" smtClean="0"/>
              <a:t>)</a:t>
            </a:r>
          </a:p>
          <a:p>
            <a:endParaRPr lang="en-US" sz="2000" dirty="0" smtClean="0"/>
          </a:p>
          <a:p>
            <a:r>
              <a:rPr lang="en-US" sz="2800" dirty="0" smtClean="0"/>
              <a:t>Earthworm: Complete seismic network operations and data exchange (</a:t>
            </a:r>
            <a:r>
              <a:rPr lang="en-US" sz="2800" dirty="0" err="1" smtClean="0"/>
              <a:t>tracebuf</a:t>
            </a:r>
            <a:r>
              <a:rPr lang="en-US" sz="2800" dirty="0" smtClean="0"/>
              <a:t> and </a:t>
            </a:r>
            <a:r>
              <a:rPr lang="en-US" sz="2800" dirty="0" err="1" smtClean="0"/>
              <a:t>wavetank</a:t>
            </a:r>
            <a:r>
              <a:rPr lang="en-US" sz="2800" dirty="0" smtClean="0"/>
              <a:t>/Winston)</a:t>
            </a:r>
          </a:p>
          <a:p>
            <a:endParaRPr lang="en-US" sz="2000" dirty="0" smtClean="0"/>
          </a:p>
          <a:p>
            <a:r>
              <a:rPr lang="en-US" sz="2800" dirty="0" smtClean="0"/>
              <a:t>Standalone SeedLink server (DMC)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Data from the IRIS DMC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8152836" cy="4143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SeedLink</a:t>
            </a:r>
          </a:p>
          <a:p>
            <a:pPr>
              <a:buNone/>
            </a:pPr>
            <a:r>
              <a:rPr lang="en-US" dirty="0" smtClean="0"/>
              <a:t>  host: </a:t>
            </a:r>
            <a:r>
              <a:rPr lang="en-US" b="1" dirty="0" err="1" smtClean="0"/>
              <a:t>rtserve.iris.washington.edu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port: </a:t>
            </a:r>
            <a:r>
              <a:rPr lang="en-US" b="1" dirty="0" smtClean="0"/>
              <a:t>18000 </a:t>
            </a:r>
            <a:r>
              <a:rPr lang="en-US" dirty="0" smtClean="0"/>
              <a:t>(default)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All data in this server is openly available.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26030</TotalTime>
  <Words>197</Words>
  <Application>Microsoft Macintosh PowerPoint</Application>
  <PresentationFormat>On-screen Show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IRIS DMS Blue</vt:lpstr>
      <vt:lpstr>Real-time Waveform Data Exchange </vt:lpstr>
      <vt:lpstr>Real-time Data Exchange</vt:lpstr>
      <vt:lpstr>Real-time Data Exchange</vt:lpstr>
      <vt:lpstr>Free Real-time Processing and Exchange</vt:lpstr>
      <vt:lpstr>Real-time Data from the IRIS DMC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870</cp:revision>
  <cp:lastPrinted>2008-11-20T19:23:42Z</cp:lastPrinted>
  <dcterms:created xsi:type="dcterms:W3CDTF">2009-11-12T14:20:17Z</dcterms:created>
  <dcterms:modified xsi:type="dcterms:W3CDTF">2009-11-12T14:24:34Z</dcterms:modified>
</cp:coreProperties>
</file>