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1542" r:id="rId2"/>
    <p:sldId id="1543" r:id="rId3"/>
    <p:sldId id="1544" r:id="rId4"/>
    <p:sldId id="1545" r:id="rId5"/>
    <p:sldId id="1546" r:id="rId6"/>
    <p:sldId id="1547" r:id="rId7"/>
    <p:sldId id="1548" r:id="rId8"/>
    <p:sldId id="1549" r:id="rId9"/>
    <p:sldId id="1551" r:id="rId10"/>
    <p:sldId id="1550" r:id="rId1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9" name="Picture 8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Network Dataless SEED</a:t>
            </a:r>
            <a:br>
              <a:rPr lang="en-US" dirty="0" smtClean="0"/>
            </a:br>
            <a:r>
              <a:rPr lang="en-US" dirty="0" smtClean="0"/>
              <a:t>Volume with PDCC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Building Your Own Network Dataless SEED Volume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3" y="2146619"/>
            <a:ext cx="7626350" cy="3877944"/>
          </a:xfrm>
        </p:spPr>
        <p:txBody>
          <a:bodyPr/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Load representative metadata</a:t>
            </a:r>
          </a:p>
          <a:p>
            <a:pPr marL="514350" indent="-514350">
              <a:buAutoNum type="arabicParenR"/>
            </a:pPr>
            <a:r>
              <a:rPr lang="en-US" dirty="0" smtClean="0"/>
              <a:t>Clone stations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Modify new station entries</a:t>
            </a:r>
          </a:p>
          <a:p>
            <a:pPr marL="514350" indent="-514350">
              <a:buAutoNum type="arabicParenR"/>
            </a:pPr>
            <a:r>
              <a:rPr lang="en-US" dirty="0" smtClean="0"/>
              <a:t>Save new dataless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2" y="1881188"/>
            <a:ext cx="8109593" cy="41433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a complete, representative station</a:t>
            </a:r>
          </a:p>
          <a:p>
            <a:r>
              <a:rPr lang="en-US" dirty="0" smtClean="0"/>
              <a:t>Clone, or copy, the station</a:t>
            </a:r>
          </a:p>
          <a:p>
            <a:r>
              <a:rPr lang="en-US" dirty="0" smtClean="0"/>
              <a:t>Update the new station entry as needed</a:t>
            </a:r>
          </a:p>
          <a:p>
            <a:r>
              <a:rPr lang="en-US" dirty="0" smtClean="0"/>
              <a:t>Save new dataless SEED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Station and Launch Clone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PDCC-LaunchClone.png"/>
          <p:cNvPicPr>
            <a:picLocks noChangeAspect="1"/>
          </p:cNvPicPr>
          <p:nvPr/>
        </p:nvPicPr>
        <p:blipFill>
          <a:blip r:embed="rId2"/>
          <a:srcRect l="3302" t="3497" r="3240" b="7632"/>
          <a:stretch>
            <a:fillRect/>
          </a:stretch>
        </p:blipFill>
        <p:spPr>
          <a:xfrm>
            <a:off x="498308" y="1502632"/>
            <a:ext cx="8257751" cy="4624175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Station Dialog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4928" y="2200283"/>
            <a:ext cx="237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1800" dirty="0" smtClean="0"/>
              <a:t> One</a:t>
            </a:r>
            <a:r>
              <a:rPr lang="en-US" sz="18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 smtClean="0"/>
              <a:t>more </a:t>
            </a:r>
            <a:r>
              <a:rPr lang="en-US" sz="1800" dirty="0" smtClean="0"/>
              <a:t>stations can be created</a:t>
            </a:r>
          </a:p>
          <a:p>
            <a:pPr algn="l"/>
            <a:endParaRPr lang="en-US" sz="1800" dirty="0" smtClean="0"/>
          </a:p>
          <a:p>
            <a:pPr algn="l">
              <a:buFont typeface="Arial"/>
              <a:buChar char="•"/>
            </a:pPr>
            <a:r>
              <a:rPr lang="en-US" sz="1800" dirty="0" smtClean="0"/>
              <a:t> Reminder of station being copied  </a:t>
            </a:r>
          </a:p>
          <a:p>
            <a:pPr algn="l">
              <a:buFont typeface="Arial"/>
              <a:buChar char="•"/>
            </a:pPr>
            <a:endParaRPr lang="en-US" sz="1800" dirty="0"/>
          </a:p>
        </p:txBody>
      </p:sp>
      <p:pic>
        <p:nvPicPr>
          <p:cNvPr id="7" name="Picture 6" descr="PDCC-Clone1.png"/>
          <p:cNvPicPr>
            <a:picLocks noChangeAspect="1"/>
          </p:cNvPicPr>
          <p:nvPr/>
        </p:nvPicPr>
        <p:blipFill>
          <a:blip r:embed="rId2"/>
          <a:srcRect l="6344" t="7149" r="6366" b="15293"/>
          <a:stretch>
            <a:fillRect/>
          </a:stretch>
        </p:blipFill>
        <p:spPr>
          <a:xfrm>
            <a:off x="277260" y="1905124"/>
            <a:ext cx="6153390" cy="313048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PDCC-Cl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555750"/>
            <a:ext cx="787400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Cloned Stations (green)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DCC-Clon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6" y="1359525"/>
            <a:ext cx="8866194" cy="52212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New Stations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8154312" cy="43350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Critical fields that must be updated: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Latitude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4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Longitude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5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Elevation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6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Site name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9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Start date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13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End date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50</a:t>
            </a:r>
            <a:r>
              <a:rPr lang="en-US" sz="2600" dirty="0" smtClean="0"/>
              <a:t>, </a:t>
            </a:r>
            <a:r>
              <a:rPr lang="en-US" sz="2600" b="1" dirty="0" smtClean="0"/>
              <a:t>field 14</a:t>
            </a:r>
            <a:r>
              <a:rPr lang="en-US" sz="26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600" u="sng" dirty="0" smtClean="0"/>
              <a:t>Channel set</a:t>
            </a:r>
            <a:r>
              <a:rPr lang="en-US" sz="2600" dirty="0" smtClean="0"/>
              <a:t>  (</a:t>
            </a:r>
            <a:r>
              <a:rPr lang="en-US" sz="2600" b="1" dirty="0" smtClean="0"/>
              <a:t>Blockette 52’s</a:t>
            </a:r>
            <a:r>
              <a:rPr lang="en-US" sz="2600" dirty="0" smtClean="0"/>
              <a:t>)</a:t>
            </a:r>
          </a:p>
          <a:p>
            <a:pPr lvl="1">
              <a:spcAft>
                <a:spcPts val="0"/>
              </a:spcAft>
              <a:buNone/>
            </a:pPr>
            <a:r>
              <a:rPr lang="en-US" sz="2200" dirty="0" smtClean="0"/>
              <a:t>* Select channel (B052) and use “Delete” to remove entries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New Station Entries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PDCC-Clon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4" y="1349969"/>
            <a:ext cx="8851611" cy="5212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Further modifications might be necessary: Network Code, channel comments, etc.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Creating representative station metadata templates for equipment sets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28968</TotalTime>
  <Words>208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IRIS DMS Blue</vt:lpstr>
      <vt:lpstr>Building a Network Dataless SEED Volume with PDCC</vt:lpstr>
      <vt:lpstr>The General Approach</vt:lpstr>
      <vt:lpstr>Select Station and Launch Clone Tool</vt:lpstr>
      <vt:lpstr>Clone Station Dialog</vt:lpstr>
      <vt:lpstr>Clone Stations</vt:lpstr>
      <vt:lpstr>Cloned Stations (green)</vt:lpstr>
      <vt:lpstr>Updating New Stations</vt:lpstr>
      <vt:lpstr>Updating New Station Entries</vt:lpstr>
      <vt:lpstr>Other Potential Considerations</vt:lpstr>
      <vt:lpstr>Exercise: Building Your Own Network Dataless SEED Volume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870</cp:revision>
  <cp:lastPrinted>2008-11-20T19:23:42Z</cp:lastPrinted>
  <dcterms:created xsi:type="dcterms:W3CDTF">2010-08-03T20:19:28Z</dcterms:created>
  <dcterms:modified xsi:type="dcterms:W3CDTF">2010-08-03T20:52:07Z</dcterms:modified>
</cp:coreProperties>
</file>