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CD4C5A-421D-3244-8C49-CA1C9B6A2B25}" type="datetimeFigureOut">
              <a:rPr lang="en-US" smtClean="0"/>
              <a:pPr/>
              <a:t>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F02B50-760B-174B-A068-07225D37C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Portable Data Collection Center (PDCC) and the Nominal Response Library (NRL)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Ahern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Sensor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[</a:t>
            </a:r>
            <a:r>
              <a:rPr lang="en-US" sz="2400" dirty="0" smtClean="0"/>
              <a:t>Nanometrics</a:t>
            </a:r>
            <a:r>
              <a:rPr lang="en-US" sz="2400" dirty="0" smtClean="0"/>
              <a:t>]</a:t>
            </a:r>
            <a:endParaRPr lang="en-US" sz="2400" dirty="0" smtClean="0"/>
          </a:p>
          <a:p>
            <a:pPr lvl="1"/>
            <a:r>
              <a:rPr lang="en-US" sz="2100" dirty="0" smtClean="0"/>
              <a:t>path </a:t>
            </a:r>
            <a:r>
              <a:rPr lang="en-US" sz="2100" dirty="0" smtClean="0"/>
              <a:t>= "</a:t>
            </a:r>
            <a:r>
              <a:rPr lang="en-US" sz="2100" dirty="0" err="1" smtClean="0"/>
              <a:t>nanometrics/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”</a:t>
            </a:r>
          </a:p>
          <a:p>
            <a:r>
              <a:rPr lang="en-US" sz="2700" dirty="0" smtClean="0"/>
              <a:t>[</a:t>
            </a:r>
            <a:r>
              <a:rPr lang="en-US" sz="2700" dirty="0" smtClean="0"/>
              <a:t>OYO </a:t>
            </a:r>
            <a:r>
              <a:rPr lang="en-US" sz="2700" dirty="0" err="1" smtClean="0"/>
              <a:t>Geospace</a:t>
            </a:r>
            <a:r>
              <a:rPr lang="en-US" sz="2700" dirty="0" smtClean="0"/>
              <a:t>]</a:t>
            </a:r>
          </a:p>
          <a:p>
            <a:pPr lvl="1"/>
            <a:r>
              <a:rPr lang="en-US" sz="2100" dirty="0" smtClean="0"/>
              <a:t>path </a:t>
            </a:r>
            <a:r>
              <a:rPr lang="en-US" sz="2100" dirty="0" smtClean="0"/>
              <a:t>= "</a:t>
            </a:r>
            <a:r>
              <a:rPr lang="en-US" sz="2100" dirty="0" err="1" smtClean="0"/>
              <a:t>oyo_geospace/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”</a:t>
            </a:r>
            <a:endParaRPr lang="en-US" sz="2400" dirty="0" smtClean="0"/>
          </a:p>
          <a:p>
            <a:r>
              <a:rPr lang="en-US" sz="2400" dirty="0" smtClean="0"/>
              <a:t>[REF TEK</a:t>
            </a:r>
            <a:r>
              <a:rPr lang="en-US" sz="2400" dirty="0" smtClean="0"/>
              <a:t>]</a:t>
            </a:r>
            <a:endParaRPr lang="en-US" sz="2400" dirty="0" smtClean="0"/>
          </a:p>
          <a:p>
            <a:pPr lvl="1"/>
            <a:r>
              <a:rPr lang="en-US" sz="2100" dirty="0" smtClean="0"/>
              <a:t>path </a:t>
            </a:r>
            <a:r>
              <a:rPr lang="en-US" sz="2100" dirty="0" smtClean="0"/>
              <a:t>= "</a:t>
            </a:r>
            <a:r>
              <a:rPr lang="en-US" sz="2100" dirty="0" err="1" smtClean="0"/>
              <a:t>reftek/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”</a:t>
            </a:r>
          </a:p>
          <a:p>
            <a:r>
              <a:rPr lang="en-US" sz="2700" dirty="0" smtClean="0"/>
              <a:t>[</a:t>
            </a:r>
            <a:r>
              <a:rPr lang="en-US" sz="2700" dirty="0" err="1" smtClean="0"/>
              <a:t>Sercel</a:t>
            </a:r>
            <a:r>
              <a:rPr lang="en-US" sz="2700" dirty="0" smtClean="0"/>
              <a:t>/Mark Products</a:t>
            </a:r>
            <a:r>
              <a:rPr lang="en-US" sz="2700" dirty="0" smtClean="0"/>
              <a:t>]</a:t>
            </a:r>
            <a:endParaRPr lang="en-US" sz="2700" dirty="0" smtClean="0"/>
          </a:p>
          <a:p>
            <a:pPr lvl="1"/>
            <a:r>
              <a:rPr lang="en-US" sz="2100" dirty="0" smtClean="0"/>
              <a:t>path </a:t>
            </a:r>
            <a:r>
              <a:rPr lang="en-US" sz="2100" dirty="0" smtClean="0"/>
              <a:t>= "</a:t>
            </a:r>
            <a:r>
              <a:rPr lang="en-US" sz="2100" dirty="0" err="1" smtClean="0"/>
              <a:t>sercel/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”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</a:rPr>
              <a:t>Streckeisen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</a:p>
          <a:p>
            <a:pPr lvl="1"/>
            <a:r>
              <a:rPr lang="en-US" sz="2100" dirty="0" smtClean="0"/>
              <a:t>path = "</a:t>
            </a:r>
            <a:r>
              <a:rPr lang="en-US" sz="2100" dirty="0" err="1" smtClean="0"/>
              <a:t>streckeisen/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”</a:t>
            </a:r>
            <a:endParaRPr lang="en-US" sz="2400" dirty="0" smtClean="0"/>
          </a:p>
          <a:p>
            <a:r>
              <a:rPr lang="en-US" sz="2400" dirty="0" smtClean="0"/>
              <a:t>[Generic</a:t>
            </a:r>
            <a:r>
              <a:rPr lang="en-US" sz="2400" dirty="0" smtClean="0"/>
              <a:t>]</a:t>
            </a:r>
            <a:endParaRPr lang="en-US" sz="2400" dirty="0" smtClean="0"/>
          </a:p>
          <a:p>
            <a:pPr lvl="1"/>
            <a:r>
              <a:rPr lang="en-US" sz="2100" dirty="0" smtClean="0"/>
              <a:t>path </a:t>
            </a:r>
            <a:r>
              <a:rPr lang="en-US" sz="2100" dirty="0" smtClean="0"/>
              <a:t>= "generic/</a:t>
            </a:r>
            <a:r>
              <a:rPr lang="en-US" sz="2100" dirty="0" err="1" smtClean="0"/>
              <a:t>index.txt</a:t>
            </a:r>
            <a:r>
              <a:rPr lang="en-US" sz="2100" dirty="0" smtClean="0"/>
              <a:t>"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one selects </a:t>
            </a:r>
            <a:r>
              <a:rPr lang="en-US" dirty="0" err="1" smtClean="0"/>
              <a:t>Streckeisen</a:t>
            </a:r>
            <a:r>
              <a:rPr lang="en-US" dirty="0" smtClean="0"/>
              <a:t> for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[Main</a:t>
            </a:r>
            <a:r>
              <a:rPr lang="en-US" sz="2800" dirty="0" smtClean="0"/>
              <a:t>]</a:t>
            </a:r>
            <a:endParaRPr lang="en-US" sz="2800" dirty="0" smtClean="0"/>
          </a:p>
          <a:p>
            <a:pPr lvl="1"/>
            <a:r>
              <a:rPr lang="en-US" sz="2500" dirty="0" smtClean="0"/>
              <a:t>question </a:t>
            </a:r>
            <a:r>
              <a:rPr lang="en-US" sz="2500" dirty="0" smtClean="0"/>
              <a:t>= "Select the </a:t>
            </a:r>
            <a:r>
              <a:rPr lang="en-US" sz="2500" dirty="0" err="1" smtClean="0"/>
              <a:t>Streckeisen</a:t>
            </a:r>
            <a:r>
              <a:rPr lang="en-US" sz="2500" dirty="0" smtClean="0"/>
              <a:t> sensor </a:t>
            </a:r>
            <a:r>
              <a:rPr lang="en-US" sz="2500" dirty="0" smtClean="0"/>
              <a:t>model”</a:t>
            </a:r>
            <a:endParaRPr lang="en-US" sz="2800" dirty="0" smtClean="0"/>
          </a:p>
          <a:p>
            <a:r>
              <a:rPr lang="en-US" sz="2800" dirty="0" smtClean="0"/>
              <a:t>[STS-1</a:t>
            </a:r>
            <a:r>
              <a:rPr lang="en-US" sz="2800" dirty="0" smtClean="0"/>
              <a:t>]</a:t>
            </a:r>
            <a:endParaRPr lang="en-US" sz="2800" dirty="0" smtClean="0"/>
          </a:p>
          <a:p>
            <a:pPr lvl="1"/>
            <a:r>
              <a:rPr lang="en-US" sz="2500" dirty="0" smtClean="0"/>
              <a:t>path </a:t>
            </a:r>
            <a:r>
              <a:rPr lang="en-US" sz="2500" dirty="0" smtClean="0"/>
              <a:t>= "sts-1.</a:t>
            </a:r>
            <a:r>
              <a:rPr lang="en-US" sz="2500" dirty="0" smtClean="0"/>
              <a:t>txt”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[STS-2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500" dirty="0" smtClean="0"/>
              <a:t>path </a:t>
            </a:r>
            <a:r>
              <a:rPr lang="en-US" sz="2500" dirty="0" smtClean="0"/>
              <a:t>= "sts-2.txt"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STS-2 specific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[</a:t>
            </a:r>
            <a:r>
              <a:rPr lang="en-US" sz="2800" dirty="0" smtClean="0"/>
              <a:t>Main</a:t>
            </a:r>
            <a:r>
              <a:rPr lang="en-US" sz="2800" dirty="0" smtClean="0"/>
              <a:t>]</a:t>
            </a:r>
            <a:endParaRPr lang="en-US" sz="2800" dirty="0" smtClean="0"/>
          </a:p>
          <a:p>
            <a:pPr lvl="1"/>
            <a:r>
              <a:rPr lang="en-US" sz="2500" dirty="0" smtClean="0"/>
              <a:t>question = "Select the sensor sensitivity in V/</a:t>
            </a:r>
            <a:r>
              <a:rPr lang="en-US" sz="2500" dirty="0" err="1" smtClean="0"/>
              <a:t>m/</a:t>
            </a:r>
            <a:r>
              <a:rPr lang="en-US" sz="2500" dirty="0" err="1" smtClean="0"/>
              <a:t>s</a:t>
            </a:r>
            <a:r>
              <a:rPr lang="en-US" sz="2500" dirty="0" smtClean="0"/>
              <a:t>”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[1500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500" dirty="0" smtClean="0"/>
              <a:t>path </a:t>
            </a:r>
            <a:r>
              <a:rPr lang="en-US" sz="2500" dirty="0" smtClean="0"/>
              <a:t>= "sts-2.1500.</a:t>
            </a:r>
            <a:r>
              <a:rPr lang="en-US" sz="2500" dirty="0" smtClean="0"/>
              <a:t>txt”</a:t>
            </a:r>
            <a:endParaRPr lang="en-US" sz="2800" dirty="0" smtClean="0"/>
          </a:p>
          <a:p>
            <a:r>
              <a:rPr lang="en-US" sz="2800" dirty="0" smtClean="0"/>
              <a:t>[20000</a:t>
            </a:r>
            <a:r>
              <a:rPr lang="en-US" sz="2800" dirty="0" smtClean="0"/>
              <a:t>]</a:t>
            </a:r>
            <a:endParaRPr lang="en-US" sz="2800" dirty="0" smtClean="0"/>
          </a:p>
          <a:p>
            <a:pPr lvl="1"/>
            <a:r>
              <a:rPr lang="en-US" sz="2500" dirty="0" smtClean="0"/>
              <a:t>path </a:t>
            </a:r>
            <a:r>
              <a:rPr lang="en-US" sz="2500" dirty="0" smtClean="0"/>
              <a:t>= "sts-2.20000.txt"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193724" y="4989780"/>
            <a:ext cx="7007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There can be many, many questions required to specify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 configuration at your seismic station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specification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[Main]</a:t>
            </a:r>
          </a:p>
          <a:p>
            <a:pPr lvl="1"/>
            <a:r>
              <a:rPr lang="en-US" dirty="0" smtClean="0"/>
              <a:t>question = "Select the generation of electronics used in this STS-2"</a:t>
            </a:r>
          </a:p>
          <a:p>
            <a:pPr lvl="1"/>
            <a:r>
              <a:rPr lang="en-US" dirty="0" smtClean="0"/>
              <a:t>detail = "streckeisen_sts2_sensors-</a:t>
            </a:r>
            <a:r>
              <a:rPr lang="en-US" dirty="0" smtClean="0"/>
              <a:t>details.html”</a:t>
            </a:r>
          </a:p>
          <a:p>
            <a:r>
              <a:rPr lang="en-US" dirty="0" smtClean="0"/>
              <a:t>[1 - installed 01/90 to 09/94]</a:t>
            </a:r>
          </a:p>
          <a:p>
            <a:pPr lvl="1"/>
            <a:r>
              <a:rPr lang="en-US" dirty="0" err="1" smtClean="0"/>
              <a:t>resp</a:t>
            </a:r>
            <a:r>
              <a:rPr lang="en-US" dirty="0" smtClean="0"/>
              <a:t> = "RESP.XX.NS081..BHZ.STS2_gen1.120.1500"</a:t>
            </a:r>
          </a:p>
          <a:p>
            <a:pPr lvl="1"/>
            <a:r>
              <a:rPr lang="en-US" dirty="0" smtClean="0"/>
              <a:t>description = "STS-2, 120 </a:t>
            </a:r>
            <a:r>
              <a:rPr lang="en-US" dirty="0" err="1" smtClean="0"/>
              <a:t>s</a:t>
            </a:r>
            <a:r>
              <a:rPr lang="en-US" dirty="0" smtClean="0"/>
              <a:t>, 1500 V/</a:t>
            </a:r>
            <a:r>
              <a:rPr lang="en-US" dirty="0" err="1" smtClean="0"/>
              <a:t>m/s</a:t>
            </a:r>
            <a:r>
              <a:rPr lang="en-US" dirty="0" smtClean="0"/>
              <a:t>, generation 1 </a:t>
            </a:r>
            <a:r>
              <a:rPr lang="en-US" dirty="0" smtClean="0"/>
              <a:t>electronics”</a:t>
            </a:r>
          </a:p>
          <a:p>
            <a:r>
              <a:rPr lang="en-US" dirty="0" smtClean="0"/>
              <a:t>[2 - installed 09/94 to 04/97]</a:t>
            </a:r>
          </a:p>
          <a:p>
            <a:pPr lvl="1"/>
            <a:r>
              <a:rPr lang="en-US" dirty="0" err="1" smtClean="0"/>
              <a:t>resp</a:t>
            </a:r>
            <a:r>
              <a:rPr lang="en-US" dirty="0" smtClean="0"/>
              <a:t> = "RESP.XX.NS083..BHZ.STS2_gen2.120.1500"</a:t>
            </a:r>
          </a:p>
          <a:p>
            <a:pPr lvl="1"/>
            <a:r>
              <a:rPr lang="en-US" dirty="0" smtClean="0"/>
              <a:t>description = "STS-2, 120 </a:t>
            </a:r>
            <a:r>
              <a:rPr lang="en-US" dirty="0" err="1" smtClean="0"/>
              <a:t>s</a:t>
            </a:r>
            <a:r>
              <a:rPr lang="en-US" dirty="0" smtClean="0"/>
              <a:t>, 1500 V/</a:t>
            </a:r>
            <a:r>
              <a:rPr lang="en-US" dirty="0" err="1" smtClean="0"/>
              <a:t>m/s</a:t>
            </a:r>
            <a:r>
              <a:rPr lang="en-US" dirty="0" smtClean="0"/>
              <a:t>, generation 2 </a:t>
            </a:r>
            <a:r>
              <a:rPr lang="en-US" dirty="0" smtClean="0"/>
              <a:t>electronics”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[3 - installed 04/97 to present]</a:t>
            </a:r>
          </a:p>
          <a:p>
            <a:pPr lvl="1"/>
            <a:r>
              <a:rPr lang="en-US" dirty="0" err="1" smtClean="0"/>
              <a:t>resp</a:t>
            </a:r>
            <a:r>
              <a:rPr lang="en-US" dirty="0" smtClean="0"/>
              <a:t> = "RESP.XX.NS085..BHZ.STS2_gen3.120.1500"</a:t>
            </a:r>
          </a:p>
          <a:p>
            <a:pPr lvl="1"/>
            <a:r>
              <a:rPr lang="en-US" dirty="0" smtClean="0"/>
              <a:t>description = "STS-2, 120 </a:t>
            </a:r>
            <a:r>
              <a:rPr lang="en-US" dirty="0" err="1" smtClean="0"/>
              <a:t>s</a:t>
            </a:r>
            <a:r>
              <a:rPr lang="en-US" dirty="0" smtClean="0"/>
              <a:t>, 1500 V/</a:t>
            </a:r>
            <a:r>
              <a:rPr lang="en-US" dirty="0" err="1" smtClean="0"/>
              <a:t>m/s</a:t>
            </a:r>
            <a:r>
              <a:rPr lang="en-US" dirty="0" smtClean="0"/>
              <a:t>, generation 3 electronics"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 File Produced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130" y="1143000"/>
            <a:ext cx="5573441" cy="55406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110" y="2356123"/>
            <a:ext cx="255821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Stage 1</a:t>
            </a:r>
          </a:p>
          <a:p>
            <a:r>
              <a:rPr lang="en-US" sz="2400" dirty="0" smtClean="0"/>
              <a:t>	Poles &amp; Zeroes</a:t>
            </a:r>
          </a:p>
          <a:p>
            <a:r>
              <a:rPr lang="en-US" sz="2400" dirty="0" smtClean="0"/>
              <a:t>	Gain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 file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796" y="1205853"/>
            <a:ext cx="6816319" cy="5087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401" y="2356123"/>
            <a:ext cx="22299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Stage 2</a:t>
            </a:r>
          </a:p>
          <a:p>
            <a:r>
              <a:rPr lang="en-US" sz="2400" dirty="0" smtClean="0"/>
              <a:t>	Units</a:t>
            </a:r>
          </a:p>
          <a:p>
            <a:r>
              <a:rPr lang="en-US" sz="2400" dirty="0" smtClean="0"/>
              <a:t>	Sample Rate</a:t>
            </a:r>
          </a:p>
          <a:p>
            <a:r>
              <a:rPr lang="en-US" sz="2400" dirty="0" smtClean="0"/>
              <a:t>	Gain</a:t>
            </a:r>
          </a:p>
          <a:p>
            <a:r>
              <a:rPr lang="en-US" sz="2400" dirty="0" smtClean="0"/>
              <a:t>Stage 0</a:t>
            </a:r>
          </a:p>
          <a:p>
            <a:r>
              <a:rPr lang="en-US" sz="2400" dirty="0" smtClean="0"/>
              <a:t>	Overall Gain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NRL could be used directly 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called “NRL Tool” can be launched from within PDCC to make the navigation of the NRL directories simpler</a:t>
            </a:r>
          </a:p>
          <a:p>
            <a:r>
              <a:rPr lang="en-US" dirty="0" smtClean="0"/>
              <a:t>This provides an easy to use GUI to help describe the seismic stations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first station completely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use Clone Station Tool to duplicate stations of similar configuration</a:t>
            </a:r>
          </a:p>
          <a:p>
            <a:pPr lvl="1"/>
            <a:r>
              <a:rPr lang="en-US" dirty="0" smtClean="0"/>
              <a:t>Change things such as</a:t>
            </a:r>
          </a:p>
          <a:p>
            <a:pPr lvl="2"/>
            <a:r>
              <a:rPr lang="en-US" dirty="0" smtClean="0"/>
              <a:t>Latitude, longitude, site name, elevation, depth,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Goal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at this workshop is for each of you to be able to produce the metadata that describes actual stations in your network</a:t>
            </a:r>
          </a:p>
          <a:p>
            <a:r>
              <a:rPr lang="en-US" dirty="0" smtClean="0"/>
              <a:t>Focus will be on hands-on </a:t>
            </a:r>
            <a:r>
              <a:rPr lang="en-US" smtClean="0"/>
              <a:t>use of PDCC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PDCC – creation of dataless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metadata </a:t>
            </a:r>
            <a:r>
              <a:rPr lang="en-US" dirty="0" smtClean="0"/>
              <a:t>contains both simple and complex </a:t>
            </a:r>
            <a:r>
              <a:rPr lang="en-US" dirty="0" err="1" smtClean="0"/>
              <a:t>informatio</a:t>
            </a:r>
            <a:endParaRPr lang="en-US" dirty="0" smtClean="0"/>
          </a:p>
          <a:p>
            <a:pPr lvl="1"/>
            <a:r>
              <a:rPr lang="en-US" dirty="0" smtClean="0"/>
              <a:t>format </a:t>
            </a:r>
            <a:r>
              <a:rPr lang="en-US" dirty="0" smtClean="0"/>
              <a:t>is difficult to build and </a:t>
            </a:r>
            <a:r>
              <a:rPr lang="en-US" dirty="0" smtClean="0"/>
              <a:t>edit correctly</a:t>
            </a:r>
          </a:p>
          <a:p>
            <a:r>
              <a:rPr lang="en-US" dirty="0" smtClean="0"/>
              <a:t>PDCC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was </a:t>
            </a:r>
            <a:r>
              <a:rPr lang="en-US" dirty="0" smtClean="0"/>
              <a:t>designed to simplify the task of building metadata to describe your seismic stations/channels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also be used to edit existing dataless SEED volumes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a client application that runs in a terminal window</a:t>
            </a:r>
          </a:p>
          <a:p>
            <a:pPr lvl="2"/>
            <a:r>
              <a:rPr lang="en-US" dirty="0" smtClean="0"/>
              <a:t>Java so runs on most operating systems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Structure of SEED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for Exchange of Earthquake Data (SEED) Volumes contain two parts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Dataless </a:t>
            </a:r>
            <a:r>
              <a:rPr lang="en-US" dirty="0" smtClean="0">
                <a:solidFill>
                  <a:srgbClr val="FF0000"/>
                </a:solidFill>
              </a:rPr>
              <a:t>SEED volume</a:t>
            </a:r>
          </a:p>
          <a:p>
            <a:pPr lvl="2"/>
            <a:r>
              <a:rPr lang="en-US" dirty="0" smtClean="0"/>
              <a:t>Networks</a:t>
            </a:r>
          </a:p>
          <a:p>
            <a:pPr lvl="3"/>
            <a:r>
              <a:rPr lang="en-US" dirty="0" smtClean="0"/>
              <a:t>Two character network code</a:t>
            </a:r>
          </a:p>
          <a:p>
            <a:pPr lvl="2"/>
            <a:r>
              <a:rPr lang="en-US" dirty="0" smtClean="0"/>
              <a:t>Stations</a:t>
            </a:r>
          </a:p>
          <a:p>
            <a:pPr lvl="3"/>
            <a:r>
              <a:rPr lang="en-US" dirty="0" smtClean="0"/>
              <a:t>Five character station </a:t>
            </a:r>
            <a:r>
              <a:rPr lang="en-US" dirty="0" smtClean="0"/>
              <a:t>names</a:t>
            </a:r>
          </a:p>
          <a:p>
            <a:pPr lvl="2"/>
            <a:r>
              <a:rPr lang="en-US" dirty="0" smtClean="0"/>
              <a:t>Location Identifiers</a:t>
            </a:r>
          </a:p>
          <a:p>
            <a:pPr lvl="3"/>
            <a:r>
              <a:rPr lang="en-US" dirty="0" smtClean="0"/>
              <a:t>Two character without required convention</a:t>
            </a:r>
          </a:p>
          <a:p>
            <a:pPr lvl="2"/>
            <a:r>
              <a:rPr lang="en-US" dirty="0" smtClean="0"/>
              <a:t>Channels</a:t>
            </a:r>
          </a:p>
          <a:p>
            <a:pPr lvl="3"/>
            <a:r>
              <a:rPr lang="en-US" dirty="0" smtClean="0"/>
              <a:t>Three character channel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 only SEED or miniSEED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PDCC startup window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298586"/>
            <a:ext cx="6861175" cy="5177739"/>
          </a:xfrm>
          <a:prstGeom prst="rect">
            <a:avLst/>
          </a:prstGeom>
          <a:ln w="76200" cmpd="sng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new dataless SEED volume</a:t>
            </a:r>
          </a:p>
          <a:p>
            <a:r>
              <a:rPr lang="en-US" dirty="0" smtClean="0"/>
              <a:t>Launch Build a Station</a:t>
            </a:r>
          </a:p>
          <a:p>
            <a:pPr lvl="1"/>
            <a:r>
              <a:rPr lang="en-US" dirty="0" smtClean="0"/>
              <a:t>Enter Station Code and Network ID</a:t>
            </a:r>
          </a:p>
          <a:p>
            <a:pPr lvl="2"/>
            <a:r>
              <a:rPr lang="en-US" dirty="0" smtClean="0"/>
              <a:t>Answer a variety of questions about network and station</a:t>
            </a:r>
          </a:p>
          <a:p>
            <a:pPr lvl="2"/>
            <a:r>
              <a:rPr lang="en-US" dirty="0" smtClean="0"/>
              <a:t>Latitude, Longitude, and Elevation and Depth</a:t>
            </a:r>
          </a:p>
          <a:p>
            <a:pPr lvl="2"/>
            <a:r>
              <a:rPr lang="en-US" dirty="0" smtClean="0"/>
              <a:t>Define Instrumentation </a:t>
            </a:r>
          </a:p>
          <a:p>
            <a:pPr lvl="3"/>
            <a:r>
              <a:rPr lang="en-US" dirty="0" smtClean="0"/>
              <a:t>Using NRL tool</a:t>
            </a:r>
          </a:p>
          <a:p>
            <a:pPr lvl="3"/>
            <a:r>
              <a:rPr lang="en-US" dirty="0" smtClean="0"/>
              <a:t>Specify Configuration of  </a:t>
            </a:r>
            <a:r>
              <a:rPr lang="en-US" dirty="0" smtClean="0"/>
              <a:t>Sensor at Station</a:t>
            </a:r>
          </a:p>
          <a:p>
            <a:pPr lvl="4"/>
            <a:r>
              <a:rPr lang="en-US" dirty="0" smtClean="0"/>
              <a:t>Manufacturer and </a:t>
            </a:r>
            <a:r>
              <a:rPr lang="en-US" dirty="0" smtClean="0"/>
              <a:t>configuration</a:t>
            </a:r>
          </a:p>
          <a:p>
            <a:pPr lvl="4"/>
            <a:r>
              <a:rPr lang="en-US" dirty="0" smtClean="0"/>
              <a:t>The information must match configuration of actual station in the field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PDCC displays a RESP file after the sensor is</a:t>
            </a:r>
            <a:r>
              <a:rPr lang="en-US" dirty="0" smtClean="0"/>
              <a:t> fully specified identified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28" y="1579823"/>
            <a:ext cx="8741488" cy="4448179"/>
          </a:xfrm>
          <a:prstGeom prst="rect">
            <a:avLst/>
          </a:prstGeom>
          <a:ln w="76200" cmpd="sng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22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Next select and specify </a:t>
            </a:r>
            <a:r>
              <a:rPr lang="en-US" sz="2800" dirty="0" err="1" smtClean="0"/>
              <a:t>datalogger</a:t>
            </a:r>
            <a:r>
              <a:rPr lang="en-US" sz="2800" dirty="0" smtClean="0"/>
              <a:t> configuration</a:t>
            </a:r>
            <a:br>
              <a:rPr lang="en-US" sz="2800" dirty="0" smtClean="0"/>
            </a:br>
            <a:r>
              <a:rPr lang="en-US" sz="2800" dirty="0" smtClean="0"/>
              <a:t>PDCC will display the RESP file for the data logger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95" y="1492380"/>
            <a:ext cx="8509625" cy="4321424"/>
          </a:xfrm>
          <a:prstGeom prst="rect">
            <a:avLst/>
          </a:prstGeom>
          <a:ln w="76200" cmpd="sng">
            <a:solidFill>
              <a:srgbClr val="66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NRL (http://www.iris.edu/NRL)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Directories each have an </a:t>
            </a:r>
            <a:r>
              <a:rPr lang="en-US" dirty="0" err="1" smtClean="0"/>
              <a:t>index.txt</a:t>
            </a:r>
            <a:r>
              <a:rPr lang="en-US" dirty="0" smtClean="0"/>
              <a:t> file that enables logical navigation of the NRL 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smtClean="0"/>
              <a:t>Main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question = "Select the hardware </a:t>
            </a:r>
            <a:r>
              <a:rPr lang="en-US" dirty="0" smtClean="0"/>
              <a:t>category”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Sensor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path </a:t>
            </a:r>
            <a:r>
              <a:rPr lang="en-US" dirty="0" smtClean="0"/>
              <a:t>= "sensors/</a:t>
            </a:r>
            <a:r>
              <a:rPr lang="en-US" dirty="0" err="1" smtClean="0"/>
              <a:t>index.txt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Datalogger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path </a:t>
            </a:r>
            <a:r>
              <a:rPr lang="en-US" dirty="0" smtClean="0"/>
              <a:t>= "</a:t>
            </a:r>
            <a:r>
              <a:rPr lang="en-US" dirty="0" err="1" smtClean="0"/>
              <a:t>dataloggers/index.txt</a:t>
            </a:r>
            <a:r>
              <a:rPr lang="en-US" dirty="0" smtClean="0"/>
              <a:t>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sensor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[Main</a:t>
            </a:r>
            <a:r>
              <a:rPr lang="en-US" sz="11200" dirty="0" smtClean="0"/>
              <a:t>]</a:t>
            </a:r>
          </a:p>
          <a:p>
            <a:pPr lvl="1"/>
            <a:r>
              <a:rPr lang="en-US" sz="9300" dirty="0" smtClean="0"/>
              <a:t>question </a:t>
            </a:r>
            <a:r>
              <a:rPr lang="en-US" sz="9300" dirty="0" smtClean="0"/>
              <a:t>= "Select the sensor </a:t>
            </a:r>
            <a:r>
              <a:rPr lang="en-US" sz="9300" dirty="0" smtClean="0"/>
              <a:t>manufacturer”</a:t>
            </a:r>
          </a:p>
          <a:p>
            <a:r>
              <a:rPr lang="en-US" sz="9600" dirty="0" smtClean="0"/>
              <a:t>[CEA-DASE</a:t>
            </a:r>
            <a:r>
              <a:rPr lang="en-US" sz="9600" dirty="0" smtClean="0"/>
              <a:t>]</a:t>
            </a:r>
          </a:p>
          <a:p>
            <a:pPr lvl="1"/>
            <a:r>
              <a:rPr lang="en-US" sz="9300" dirty="0" smtClean="0"/>
              <a:t>path </a:t>
            </a:r>
            <a:r>
              <a:rPr lang="en-US" sz="9300" dirty="0" smtClean="0"/>
              <a:t>= "</a:t>
            </a:r>
            <a:r>
              <a:rPr lang="en-US" sz="9300" dirty="0" err="1" smtClean="0"/>
              <a:t>dase/</a:t>
            </a:r>
            <a:r>
              <a:rPr lang="en-US" sz="9300" dirty="0" err="1" smtClean="0"/>
              <a:t>index.txt</a:t>
            </a:r>
            <a:r>
              <a:rPr lang="en-US" sz="9300" dirty="0" smtClean="0"/>
              <a:t>”</a:t>
            </a:r>
          </a:p>
          <a:p>
            <a:r>
              <a:rPr lang="en-US" sz="9600" dirty="0" smtClean="0"/>
              <a:t>[</a:t>
            </a:r>
            <a:r>
              <a:rPr lang="en-US" sz="9600" dirty="0" err="1" smtClean="0"/>
              <a:t>Eentec</a:t>
            </a:r>
            <a:r>
              <a:rPr lang="en-US" sz="9600" dirty="0" smtClean="0"/>
              <a:t>]</a:t>
            </a:r>
            <a:endParaRPr lang="en-US" sz="9600" dirty="0" smtClean="0"/>
          </a:p>
          <a:p>
            <a:pPr lvl="1"/>
            <a:r>
              <a:rPr lang="en-US" sz="9300" dirty="0" smtClean="0"/>
              <a:t>path </a:t>
            </a:r>
            <a:r>
              <a:rPr lang="en-US" sz="9300" dirty="0" smtClean="0"/>
              <a:t>= "</a:t>
            </a:r>
            <a:r>
              <a:rPr lang="en-US" sz="9300" dirty="0" err="1" smtClean="0"/>
              <a:t>eentec/</a:t>
            </a:r>
            <a:r>
              <a:rPr lang="en-US" sz="9300" dirty="0" err="1" smtClean="0"/>
              <a:t>index.txt</a:t>
            </a:r>
            <a:r>
              <a:rPr lang="en-US" sz="9300" dirty="0" smtClean="0"/>
              <a:t>”</a:t>
            </a:r>
          </a:p>
          <a:p>
            <a:r>
              <a:rPr lang="en-US" sz="9600" dirty="0" smtClean="0"/>
              <a:t>[</a:t>
            </a:r>
            <a:r>
              <a:rPr lang="en-US" sz="9600" dirty="0" err="1" smtClean="0"/>
              <a:t>Geotech</a:t>
            </a:r>
            <a:r>
              <a:rPr lang="en-US" sz="9600" dirty="0" smtClean="0"/>
              <a:t>]</a:t>
            </a:r>
          </a:p>
          <a:p>
            <a:pPr lvl="1"/>
            <a:r>
              <a:rPr lang="en-US" sz="9300" dirty="0" smtClean="0"/>
              <a:t>path = "</a:t>
            </a:r>
            <a:r>
              <a:rPr lang="en-US" sz="9300" dirty="0" err="1" smtClean="0"/>
              <a:t>geotech/</a:t>
            </a:r>
            <a:r>
              <a:rPr lang="en-US" sz="9300" dirty="0" err="1" smtClean="0"/>
              <a:t>index.txt</a:t>
            </a:r>
            <a:r>
              <a:rPr lang="en-US" sz="9300" dirty="0" smtClean="0"/>
              <a:t>”</a:t>
            </a:r>
            <a:endParaRPr lang="en-US" sz="9600" dirty="0" smtClean="0"/>
          </a:p>
          <a:p>
            <a:r>
              <a:rPr lang="en-US" sz="9600" dirty="0" smtClean="0"/>
              <a:t>[</a:t>
            </a:r>
            <a:r>
              <a:rPr lang="en-US" sz="9600" dirty="0" err="1" smtClean="0"/>
              <a:t>Guralp</a:t>
            </a:r>
            <a:r>
              <a:rPr lang="en-US" sz="9600" dirty="0" smtClean="0"/>
              <a:t>]</a:t>
            </a:r>
          </a:p>
          <a:p>
            <a:pPr lvl="1"/>
            <a:r>
              <a:rPr lang="en-US" sz="9300" dirty="0" smtClean="0"/>
              <a:t>path = "</a:t>
            </a:r>
            <a:r>
              <a:rPr lang="en-US" sz="9300" dirty="0" err="1" smtClean="0"/>
              <a:t>guralp/</a:t>
            </a:r>
            <a:r>
              <a:rPr lang="en-US" sz="9300" dirty="0" err="1" smtClean="0"/>
              <a:t>index.txt</a:t>
            </a:r>
            <a:r>
              <a:rPr lang="en-US" sz="9300" dirty="0" smtClean="0"/>
              <a:t>”</a:t>
            </a:r>
            <a:endParaRPr lang="en-US" sz="9600" dirty="0" smtClean="0"/>
          </a:p>
          <a:p>
            <a:r>
              <a:rPr lang="en-US" sz="9600" dirty="0" smtClean="0"/>
              <a:t>[</a:t>
            </a:r>
            <a:r>
              <a:rPr lang="en-US" sz="9600" dirty="0" err="1" smtClean="0"/>
              <a:t>Kinemetrics</a:t>
            </a:r>
            <a:r>
              <a:rPr lang="en-US" sz="9600" dirty="0" smtClean="0"/>
              <a:t>]</a:t>
            </a:r>
            <a:endParaRPr lang="en-US" sz="9600" dirty="0" smtClean="0"/>
          </a:p>
          <a:p>
            <a:pPr lvl="1"/>
            <a:r>
              <a:rPr lang="en-US" sz="9300" dirty="0" smtClean="0"/>
              <a:t>path </a:t>
            </a:r>
            <a:r>
              <a:rPr lang="en-US" sz="9300" dirty="0" smtClean="0"/>
              <a:t>= "</a:t>
            </a:r>
            <a:r>
              <a:rPr lang="en-US" sz="9300" dirty="0" err="1" smtClean="0"/>
              <a:t>kinemetrics/</a:t>
            </a:r>
            <a:r>
              <a:rPr lang="en-US" sz="9300" dirty="0" err="1" smtClean="0"/>
              <a:t>index.txt</a:t>
            </a:r>
            <a:r>
              <a:rPr lang="en-US" sz="9300" dirty="0" smtClean="0"/>
              <a:t>”</a:t>
            </a:r>
            <a:endParaRPr lang="en-US" sz="9600" dirty="0" smtClean="0"/>
          </a:p>
          <a:p>
            <a:r>
              <a:rPr lang="en-US" sz="9600" dirty="0" smtClean="0"/>
              <a:t>[</a:t>
            </a:r>
            <a:r>
              <a:rPr lang="en-US" sz="9600" dirty="0" err="1" smtClean="0"/>
              <a:t>Lennartz</a:t>
            </a:r>
            <a:r>
              <a:rPr lang="en-US" sz="9600" dirty="0" smtClean="0"/>
              <a:t>]</a:t>
            </a:r>
            <a:endParaRPr lang="en-US" sz="9600" dirty="0" smtClean="0"/>
          </a:p>
          <a:p>
            <a:pPr lvl="1"/>
            <a:r>
              <a:rPr lang="en-US" sz="9300" dirty="0" smtClean="0"/>
              <a:t>path </a:t>
            </a:r>
            <a:r>
              <a:rPr lang="en-US" sz="9300" dirty="0" smtClean="0"/>
              <a:t>= "</a:t>
            </a:r>
            <a:r>
              <a:rPr lang="en-US" sz="9300" dirty="0" err="1" smtClean="0"/>
              <a:t>lennartz/index.txt</a:t>
            </a:r>
            <a:r>
              <a:rPr lang="en-US" sz="9300" dirty="0" smtClean="0"/>
              <a:t>"</a:t>
            </a:r>
            <a:endParaRPr lang="en-US" sz="9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1651</TotalTime>
  <Words>817</Words>
  <Application>Microsoft Macintosh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Portable Data Collection Center (PDCC) and the Nominal Response Library (NRL)</vt:lpstr>
      <vt:lpstr>PDCC – creation of dataless SEED</vt:lpstr>
      <vt:lpstr>Hierarchical Structure of SEED components</vt:lpstr>
      <vt:lpstr>PDCC startup window</vt:lpstr>
      <vt:lpstr>To get started</vt:lpstr>
      <vt:lpstr>PDCC displays a RESP file after the sensor is fully specified identified</vt:lpstr>
      <vt:lpstr>Next select and specify datalogger configuration PDCC will display the RESP file for the data logger</vt:lpstr>
      <vt:lpstr>NRL (http://www.iris.edu/NRL)</vt:lpstr>
      <vt:lpstr>Selecting sensor </vt:lpstr>
      <vt:lpstr>_x0018_Selecting Sensor Continued</vt:lpstr>
      <vt:lpstr>If one selects Streckeisen for instance</vt:lpstr>
      <vt:lpstr>STS-2 specific configuration</vt:lpstr>
      <vt:lpstr>Sensor specification continued</vt:lpstr>
      <vt:lpstr>RESP File Produced</vt:lpstr>
      <vt:lpstr>RESP file continued</vt:lpstr>
      <vt:lpstr>NRL could be used directly but</vt:lpstr>
      <vt:lpstr>Describe the first station completely</vt:lpstr>
      <vt:lpstr>The Goal </vt:lpstr>
    </vt:vector>
  </TitlesOfParts>
  <Company>IRIS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Portable Data Collection Center (PDCC) and the Nominal Response Library (NRL)</dc:title>
  <dc:creator>Tim Ahern</dc:creator>
  <cp:lastModifiedBy>Tim Ahern</cp:lastModifiedBy>
  <cp:revision>18</cp:revision>
  <dcterms:created xsi:type="dcterms:W3CDTF">2012-01-02T02:54:15Z</dcterms:created>
  <dcterms:modified xsi:type="dcterms:W3CDTF">2012-01-02T04:59:45Z</dcterms:modified>
</cp:coreProperties>
</file>