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3925D-CC9E-D248-839E-56E350D2CAB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A8A64-346F-E842-815C-EE12407234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Future:</a:t>
            </a:r>
            <a:br>
              <a:rPr lang="en-US" dirty="0" smtClean="0"/>
            </a:br>
            <a:r>
              <a:rPr lang="en-US" dirty="0" smtClean="0"/>
              <a:t>PDCC and Spreadsheets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Information About a New “Branch” of PDCC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PDCCv3.9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Development</a:t>
            </a:r>
          </a:p>
          <a:p>
            <a:r>
              <a:rPr lang="en-US" dirty="0" smtClean="0"/>
              <a:t>New command line component uses </a:t>
            </a:r>
            <a:r>
              <a:rPr lang="en-US" dirty="0" err="1" smtClean="0"/>
              <a:t>Jython</a:t>
            </a:r>
            <a:endParaRPr lang="en-US" dirty="0" smtClean="0"/>
          </a:p>
          <a:p>
            <a:r>
              <a:rPr lang="en-US" dirty="0" smtClean="0"/>
              <a:t>GUI is like PDCC3.8, but allows for automatic updates</a:t>
            </a:r>
          </a:p>
          <a:p>
            <a:r>
              <a:rPr lang="en-US" dirty="0" smtClean="0"/>
              <a:t>You use a formatted Excel spreadsheet to modify dataless entries, clone stations, and output a new dataless.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the spreadsheet (“</a:t>
            </a:r>
            <a:r>
              <a:rPr lang="en-US" i="1" u="sng" dirty="0" smtClean="0">
                <a:solidFill>
                  <a:srgbClr val="FF0000"/>
                </a:solidFill>
              </a:rPr>
              <a:t>station clone form”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to read an existing </a:t>
            </a:r>
            <a:r>
              <a:rPr lang="en-US" dirty="0" err="1" smtClean="0"/>
              <a:t>dataless</a:t>
            </a:r>
            <a:r>
              <a:rPr lang="en-US" dirty="0" smtClean="0"/>
              <a:t> SEED, OR</a:t>
            </a:r>
          </a:p>
          <a:p>
            <a:pPr lvl="1"/>
            <a:r>
              <a:rPr lang="en-US" dirty="0" smtClean="0"/>
              <a:t>to read a prototype </a:t>
            </a:r>
            <a:r>
              <a:rPr lang="en-US" dirty="0" err="1" smtClean="0"/>
              <a:t>dataless</a:t>
            </a:r>
            <a:r>
              <a:rPr lang="en-US" dirty="0" smtClean="0"/>
              <a:t> containing typical instrument deployment profiles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hange only the fields needed for each new station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spreadsheet can be used repeatedly; serves as a document of your station lifecycle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networks with similar hardware</a:t>
            </a:r>
          </a:p>
          <a:p>
            <a:r>
              <a:rPr lang="en-US" dirty="0" smtClean="0"/>
              <a:t>Modify station and/or channel parameters after hardware changes/site visits</a:t>
            </a:r>
          </a:p>
          <a:p>
            <a:r>
              <a:rPr lang="en-US" dirty="0" smtClean="0"/>
              <a:t>Generate an exact copy of a reference station entry, but only change specific fields.</a:t>
            </a:r>
          </a:p>
          <a:p>
            <a:r>
              <a:rPr lang="en-US" dirty="0" smtClean="0"/>
              <a:t>When run, outputs new dataless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the Form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is partitioned into sections to delimit the type of changes you make</a:t>
            </a:r>
          </a:p>
          <a:p>
            <a:endParaRPr lang="en-US" dirty="0" smtClean="0"/>
          </a:p>
          <a:p>
            <a:r>
              <a:rPr lang="en-US" dirty="0" smtClean="0"/>
              <a:t>Find an example spreadsheet on your USB stick in the PDCC3.9 directory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Brief screenshots here to illustrate: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4-07-14 at 8.39.19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874" r="-21874"/>
          <a:stretch>
            <a:fillRect/>
          </a:stretch>
        </p:blipFill>
        <p:spPr>
          <a:xfrm>
            <a:off x="-1295400" y="304800"/>
            <a:ext cx="11222967" cy="61722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185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Future: PDCC and Spreadsheets</vt:lpstr>
      <vt:lpstr>PDCCv3.9</vt:lpstr>
      <vt:lpstr>Procedures</vt:lpstr>
      <vt:lpstr>Use Cases</vt:lpstr>
      <vt:lpstr>Format of the Form</vt:lpstr>
      <vt:lpstr>Slide 6</vt:lpstr>
    </vt:vector>
  </TitlesOfParts>
  <Company>IRIS Data Management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PDCC and Spreadsheets</dc:title>
  <dc:creator>Rick Benson</dc:creator>
  <cp:lastModifiedBy>Rick Benson</cp:lastModifiedBy>
  <cp:revision>6</cp:revision>
  <dcterms:created xsi:type="dcterms:W3CDTF">2014-07-14T16:16:19Z</dcterms:created>
  <dcterms:modified xsi:type="dcterms:W3CDTF">2014-07-14T16:16:29Z</dcterms:modified>
</cp:coreProperties>
</file>