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7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9"/>
  </p:normalViewPr>
  <p:slideViewPr>
    <p:cSldViewPr snapToGrid="0" snapToObjects="1">
      <p:cViewPr varScale="1">
        <p:scale>
          <a:sx n="109" d="100"/>
          <a:sy n="109" d="100"/>
        </p:scale>
        <p:origin x="17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4714A-F8EC-FA4C-B30F-E514EE69B885}" type="datetimeFigureOut">
              <a:rPr lang="en-US" smtClean="0"/>
              <a:t>8/10/17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7AB14-652F-884C-93B9-F74E60ED0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822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D458-BB8A-7847-90BC-58FEF6C391F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D458-BB8A-7847-90BC-58FEF6C391F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8DCA-6428-7046-A73E-C4E1CAB48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D458-BB8A-7847-90BC-58FEF6C391F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8DCA-6428-7046-A73E-C4E1CAB48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D458-BB8A-7847-90BC-58FEF6C391F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8DCA-6428-7046-A73E-C4E1CAB48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D458-BB8A-7847-90BC-58FEF6C391F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8DCA-6428-7046-A73E-C4E1CAB4888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D458-BB8A-7847-90BC-58FEF6C391F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8DCA-6428-7046-A73E-C4E1CAB48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D458-BB8A-7847-90BC-58FEF6C391F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8DCA-6428-7046-A73E-C4E1CAB48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D458-BB8A-7847-90BC-58FEF6C391F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1E8DCA-6428-7046-A73E-C4E1CAB488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D458-BB8A-7847-90BC-58FEF6C391F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8DCA-6428-7046-A73E-C4E1CAB48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D458-BB8A-7847-90BC-58FEF6C391F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91E8DCA-6428-7046-A73E-C4E1CAB48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6BBD458-BB8A-7847-90BC-58FEF6C391F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8DCA-6428-7046-A73E-C4E1CAB48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6BBD458-BB8A-7847-90BC-58FEF6C391F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91E8DCA-6428-7046-A73E-C4E1CAB4888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4476" y="3813840"/>
            <a:ext cx="6480048" cy="23012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Station Metadata </a:t>
            </a:r>
            <a:br>
              <a:rPr lang="en-US" dirty="0" smtClean="0"/>
            </a:br>
            <a:r>
              <a:rPr lang="en-US" sz="2700" dirty="0" smtClean="0"/>
              <a:t>and a little about the future of </a:t>
            </a:r>
            <a:r>
              <a:rPr lang="en-US" sz="2700" dirty="0" err="1" smtClean="0"/>
              <a:t>miniseed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1994632"/>
            <a:ext cx="6480048" cy="1752600"/>
          </a:xfrm>
        </p:spPr>
        <p:txBody>
          <a:bodyPr/>
          <a:lstStyle/>
          <a:p>
            <a:r>
              <a:rPr lang="en-US" dirty="0" smtClean="0"/>
              <a:t>TIM AHERN, DIRECTOR, IRIS DATA SERVICES</a:t>
            </a:r>
            <a:endParaRPr lang="en-US" dirty="0"/>
          </a:p>
        </p:txBody>
      </p:sp>
      <p:pic>
        <p:nvPicPr>
          <p:cNvPr id="5" name="Picture 4" descr="WorkshopLogo2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298" y="0"/>
            <a:ext cx="30480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59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 a SEED volume?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SEED volume has two components that are usually transmitted in separate files.</a:t>
            </a:r>
          </a:p>
          <a:p>
            <a:pPr lvl="1"/>
            <a:r>
              <a:rPr lang="en-US" dirty="0" smtClean="0"/>
              <a:t>Time series data</a:t>
            </a:r>
          </a:p>
          <a:p>
            <a:pPr lvl="2"/>
            <a:r>
              <a:rPr lang="en-US" dirty="0" smtClean="0"/>
              <a:t>sometimes referred to as </a:t>
            </a:r>
          </a:p>
          <a:p>
            <a:pPr lvl="3"/>
            <a:r>
              <a:rPr lang="en-US" dirty="0" err="1" smtClean="0"/>
              <a:t>dataonly</a:t>
            </a:r>
            <a:r>
              <a:rPr lang="en-US" dirty="0" smtClean="0"/>
              <a:t> SEED or</a:t>
            </a:r>
          </a:p>
          <a:p>
            <a:pPr lvl="3"/>
            <a:r>
              <a:rPr lang="en-US" dirty="0" smtClean="0"/>
              <a:t>miniSEED</a:t>
            </a:r>
          </a:p>
          <a:p>
            <a:pPr lvl="1"/>
            <a:r>
              <a:rPr lang="en-US" dirty="0" smtClean="0"/>
              <a:t>The metadata needed to understand the time series data</a:t>
            </a:r>
          </a:p>
          <a:p>
            <a:pPr lvl="2"/>
            <a:r>
              <a:rPr lang="en-US" dirty="0" smtClean="0"/>
              <a:t>Referred to as a dataless SEED volume or</a:t>
            </a:r>
          </a:p>
          <a:p>
            <a:pPr lvl="2"/>
            <a:r>
              <a:rPr lang="en-US" dirty="0" smtClean="0"/>
              <a:t>A StationXML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10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dataless SEED or StationXML contains the information to understand and fully use the time series data</a:t>
            </a:r>
          </a:p>
          <a:p>
            <a:r>
              <a:rPr lang="en-US" dirty="0" smtClean="0"/>
              <a:t>Key components</a:t>
            </a:r>
          </a:p>
          <a:p>
            <a:pPr lvl="1"/>
            <a:r>
              <a:rPr lang="en-US" dirty="0" smtClean="0"/>
              <a:t>Station location</a:t>
            </a:r>
          </a:p>
          <a:p>
            <a:pPr lvl="1"/>
            <a:r>
              <a:rPr lang="en-US" dirty="0" smtClean="0"/>
              <a:t>Type of instrumentation (digitizer and sensors)</a:t>
            </a:r>
          </a:p>
          <a:p>
            <a:pPr lvl="1"/>
            <a:r>
              <a:rPr lang="en-US" dirty="0" smtClean="0"/>
              <a:t>Response to ground motion (or physical parameter)</a:t>
            </a:r>
          </a:p>
          <a:p>
            <a:pPr lvl="1"/>
            <a:r>
              <a:rPr lang="en-US" dirty="0" smtClean="0"/>
              <a:t>Network DOIs, etc.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21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Tools to build station 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Building the metadata files is not simple but it is essential</a:t>
            </a:r>
          </a:p>
          <a:p>
            <a:r>
              <a:rPr lang="en-US" dirty="0" smtClean="0"/>
              <a:t>There are very few tools to build station metadata from scratch</a:t>
            </a:r>
          </a:p>
          <a:p>
            <a:pPr lvl="1"/>
            <a:r>
              <a:rPr lang="en-US" dirty="0" smtClean="0"/>
              <a:t>Most are based on the Nominal Response Library (NRL) maintained by IRIS’ Mary Templeton</a:t>
            </a:r>
          </a:p>
          <a:p>
            <a:pPr lvl="1"/>
            <a:r>
              <a:rPr lang="en-US" dirty="0" smtClean="0"/>
              <a:t>Known NRL examples</a:t>
            </a:r>
          </a:p>
          <a:p>
            <a:pPr lvl="2"/>
            <a:r>
              <a:rPr lang="en-US" dirty="0" smtClean="0"/>
              <a:t>Station Information System/US Regional Nets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Portable Data Collection Center (PDCC)/IRIS</a:t>
            </a:r>
          </a:p>
          <a:p>
            <a:pPr lvl="2"/>
            <a:r>
              <a:rPr lang="en-US" dirty="0" smtClean="0"/>
              <a:t>Nexus built upon </a:t>
            </a:r>
            <a:r>
              <a:rPr lang="en-US" dirty="0" err="1" smtClean="0"/>
              <a:t>ObsPy</a:t>
            </a:r>
            <a:r>
              <a:rPr lang="en-US" dirty="0" smtClean="0"/>
              <a:t>/IRIS PASSCAL</a:t>
            </a:r>
          </a:p>
          <a:p>
            <a:pPr lvl="2"/>
            <a:r>
              <a:rPr lang="en-US" dirty="0" smtClean="0"/>
              <a:t>GEMPA web tool, requires user account</a:t>
            </a:r>
          </a:p>
          <a:p>
            <a:pPr lvl="1"/>
            <a:r>
              <a:rPr lang="en-US" dirty="0" smtClean="0"/>
              <a:t>Other commercial systems exist</a:t>
            </a:r>
          </a:p>
          <a:p>
            <a:pPr lvl="2"/>
            <a:r>
              <a:rPr lang="en-US" dirty="0" smtClean="0"/>
              <a:t>Antelope from BRTT</a:t>
            </a:r>
          </a:p>
          <a:p>
            <a:pPr lvl="2"/>
            <a:r>
              <a:rPr lang="en-US" dirty="0" smtClean="0"/>
              <a:t>Nanometrics</a:t>
            </a:r>
          </a:p>
          <a:p>
            <a:pPr lvl="2"/>
            <a:r>
              <a:rPr lang="en-US" dirty="0" smtClean="0"/>
              <a:t>Etc.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We will introduce you to PDCC in this workshop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Some from the ESARSWG group were introduced to this in December of 2015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60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miniSEED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75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miniSEED2 has existed from its original version in February 1988  with minor changes</a:t>
            </a:r>
          </a:p>
          <a:p>
            <a:pPr lvl="1"/>
            <a:r>
              <a:rPr lang="en-US" dirty="0" smtClean="0"/>
              <a:t>Version 2.1 March, 1990</a:t>
            </a:r>
          </a:p>
          <a:p>
            <a:pPr lvl="2"/>
            <a:r>
              <a:rPr lang="en-US" dirty="0" smtClean="0"/>
              <a:t>Several blockette were added</a:t>
            </a:r>
          </a:p>
          <a:p>
            <a:pPr lvl="1"/>
            <a:r>
              <a:rPr lang="en-US" dirty="0" smtClean="0"/>
              <a:t>Version 2.2 August, 1991</a:t>
            </a:r>
          </a:p>
          <a:p>
            <a:pPr lvl="2"/>
            <a:r>
              <a:rPr lang="en-US" dirty="0" smtClean="0"/>
              <a:t>2 additional </a:t>
            </a:r>
            <a:r>
              <a:rPr lang="en-US" dirty="0" err="1" smtClean="0"/>
              <a:t>blockettes</a:t>
            </a:r>
            <a:r>
              <a:rPr lang="en-US" dirty="0" smtClean="0"/>
              <a:t> introduced</a:t>
            </a:r>
          </a:p>
          <a:p>
            <a:pPr lvl="2"/>
            <a:r>
              <a:rPr lang="en-US" dirty="0" smtClean="0"/>
              <a:t>Concept of dataless SEED volumes introduced</a:t>
            </a:r>
          </a:p>
          <a:p>
            <a:pPr lvl="1"/>
            <a:r>
              <a:rPr lang="en-US" dirty="0" smtClean="0"/>
              <a:t>Version 2.3 December 1992</a:t>
            </a:r>
          </a:p>
          <a:p>
            <a:pPr lvl="2"/>
            <a:r>
              <a:rPr lang="en-US" dirty="0" smtClean="0"/>
              <a:t>Several </a:t>
            </a:r>
            <a:r>
              <a:rPr lang="en-US" dirty="0" err="1" smtClean="0"/>
              <a:t>blockettes</a:t>
            </a:r>
            <a:r>
              <a:rPr lang="en-US" dirty="0"/>
              <a:t> </a:t>
            </a:r>
            <a:r>
              <a:rPr lang="en-US" dirty="0" smtClean="0"/>
              <a:t>added to deal with new situations</a:t>
            </a:r>
          </a:p>
          <a:p>
            <a:pPr lvl="2"/>
            <a:r>
              <a:rPr lang="en-US" dirty="0" smtClean="0"/>
              <a:t>Concept of miniSEED or </a:t>
            </a:r>
            <a:r>
              <a:rPr lang="en-US" dirty="0" err="1" smtClean="0"/>
              <a:t>dataonly</a:t>
            </a:r>
            <a:r>
              <a:rPr lang="en-US" dirty="0" smtClean="0"/>
              <a:t> SEED introduced</a:t>
            </a:r>
          </a:p>
          <a:p>
            <a:pPr lvl="1"/>
            <a:r>
              <a:rPr lang="en-US" dirty="0" smtClean="0"/>
              <a:t>Latest version 2.4 April 2004</a:t>
            </a:r>
          </a:p>
          <a:p>
            <a:pPr lvl="2"/>
            <a:r>
              <a:rPr lang="en-US" dirty="0" smtClean="0"/>
              <a:t>Introduction of introduction of data quality indicator 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66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IRIS is now developing miniSEED3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750" cy="4525963"/>
          </a:xfrm>
        </p:spPr>
        <p:txBody>
          <a:bodyPr/>
          <a:lstStyle/>
          <a:p>
            <a:r>
              <a:rPr lang="en-US" dirty="0" smtClean="0"/>
              <a:t>Working with several FDSN partners</a:t>
            </a:r>
          </a:p>
          <a:p>
            <a:r>
              <a:rPr lang="en-US" dirty="0" smtClean="0"/>
              <a:t>Primary motivation is to support larger number of channels in a given network or temporary deployment</a:t>
            </a:r>
          </a:p>
          <a:p>
            <a:r>
              <a:rPr lang="en-US" dirty="0" smtClean="0"/>
              <a:t>Data can be converted from miniSEED2 to miniSEED3 without loss of information</a:t>
            </a:r>
          </a:p>
          <a:p>
            <a:r>
              <a:rPr lang="en-US" dirty="0" smtClean="0"/>
              <a:t>Networks not needing these new capabilities can continue using miniSEED2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44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503</TotalTime>
  <Words>330</Words>
  <Application>Microsoft Macintosh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Franklin Gothic Book</vt:lpstr>
      <vt:lpstr>Wingdings 2</vt:lpstr>
      <vt:lpstr>Arial</vt:lpstr>
      <vt:lpstr>Technic</vt:lpstr>
      <vt:lpstr>Station Metadata  and a little about the future of miniseed </vt:lpstr>
      <vt:lpstr>What is in a SEED volume?</vt:lpstr>
      <vt:lpstr>Metadata</vt:lpstr>
      <vt:lpstr>Tools to build station metadata</vt:lpstr>
      <vt:lpstr>What about miniSEED</vt:lpstr>
      <vt:lpstr>IRIS is now developing miniSEED3</vt:lpstr>
    </vt:vector>
  </TitlesOfParts>
  <Company>IRIS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Data from Seismic networks </dc:title>
  <dc:creator>Tim Ahern</dc:creator>
  <cp:lastModifiedBy>Gale Cox</cp:lastModifiedBy>
  <cp:revision>34</cp:revision>
  <dcterms:created xsi:type="dcterms:W3CDTF">2017-08-05T04:19:26Z</dcterms:created>
  <dcterms:modified xsi:type="dcterms:W3CDTF">2017-08-10T17:52:10Z</dcterms:modified>
</cp:coreProperties>
</file>