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9"/>
  </p:notesMasterIdLst>
  <p:sldIdLst>
    <p:sldId id="256" r:id="rId2"/>
    <p:sldId id="274" r:id="rId3"/>
    <p:sldId id="277" r:id="rId4"/>
    <p:sldId id="273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714A-F8EC-FA4C-B30F-E514EE69B885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AB14-652F-884C-93B9-F74E60ED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2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6F1632-34C9-C647-8426-0EF0217A929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C5A265-C267-4B4F-98B9-B62F77FB6E2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932190-6731-474D-9D50-10BC78B9A84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BBD458-BB8A-7847-90BC-58FEF6C391F0}" type="datetimeFigureOut">
              <a:rPr lang="en-US" smtClean="0"/>
              <a:t>8/10/17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s/BogotaWS" TargetMode="External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813840"/>
            <a:ext cx="6480048" cy="2301240"/>
          </a:xfrm>
        </p:spPr>
        <p:txBody>
          <a:bodyPr/>
          <a:lstStyle/>
          <a:p>
            <a:r>
              <a:rPr lang="en-US" dirty="0" err="1" smtClean="0"/>
              <a:t>Wrapup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994632"/>
            <a:ext cx="6480048" cy="1752600"/>
          </a:xfrm>
        </p:spPr>
        <p:txBody>
          <a:bodyPr/>
          <a:lstStyle/>
          <a:p>
            <a:r>
              <a:rPr lang="en-US" dirty="0" smtClean="0"/>
              <a:t>TIM AHERN, DIRECTOR, IRIS DATA SERVICES</a:t>
            </a:r>
            <a:endParaRPr lang="en-US" dirty="0"/>
          </a:p>
        </p:txBody>
      </p:sp>
      <p:pic>
        <p:nvPicPr>
          <p:cNvPr id="5" name="Picture 4" descr="WorkshopLogo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98" y="0"/>
            <a:ext cx="304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343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+mj-lt"/>
                <a:ea typeface="ＭＳ Ｐゴシック" charset="-128"/>
                <a:cs typeface="ＭＳ Ｐゴシック" charset="-128"/>
              </a:rPr>
              <a:t>Our host and local organizer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+mj-lt"/>
              </a:rPr>
              <a:t>Council for Geosciences, Michelle and Juanita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Lecturers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+mj-lt"/>
              </a:rPr>
              <a:t>Alex, Joachim, Mary, Pete, Stefan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+mj-lt"/>
                <a:ea typeface="ＭＳ Ｐゴシック" charset="-128"/>
                <a:cs typeface="ＭＳ Ｐゴシック" charset="-128"/>
              </a:rPr>
              <a:t>IRIS Facilitator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 smtClean="0">
                <a:latin typeface="+mj-lt"/>
              </a:rPr>
              <a:t>Gale Cox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+mj-lt"/>
                <a:ea typeface="ＭＳ Ｐゴシック" charset="-128"/>
                <a:cs typeface="ＭＳ Ｐゴシック" charset="-128"/>
              </a:rPr>
              <a:t>Sponsors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+mj-lt"/>
              </a:rPr>
              <a:t>US NSF, IRIS, IASPEI, FDSN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19200" y="2286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Thanks to so many but especially</a:t>
            </a:r>
          </a:p>
        </p:txBody>
      </p:sp>
    </p:spTree>
    <p:extLst>
      <p:ext uri="{BB962C8B-B14F-4D97-AF65-F5344CB8AC3E}">
        <p14:creationId xmlns:p14="http://schemas.microsoft.com/office/powerpoint/2010/main" val="1607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the Participants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3242317"/>
            <a:ext cx="7978775" cy="2246769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/>
              <a:t>Algeria	</a:t>
            </a:r>
            <a:r>
              <a:rPr lang="en-US" sz="2000" dirty="0"/>
              <a:t>	</a:t>
            </a:r>
            <a:r>
              <a:rPr lang="en-US" sz="2000" dirty="0" smtClean="0"/>
              <a:t>Cameroon		D.R. Congo</a:t>
            </a:r>
            <a:r>
              <a:rPr lang="en-US" sz="2000" dirty="0"/>
              <a:t>	</a:t>
            </a:r>
            <a:r>
              <a:rPr lang="en-US" sz="2000" dirty="0" smtClean="0"/>
              <a:t>	Ethiopia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Ghana		Jordan</a:t>
            </a:r>
            <a:r>
              <a:rPr lang="en-US" sz="2000" dirty="0"/>
              <a:t>	</a:t>
            </a:r>
            <a:r>
              <a:rPr lang="en-US" sz="2000" dirty="0" smtClean="0"/>
              <a:t>		Kenya</a:t>
            </a:r>
            <a:r>
              <a:rPr lang="en-US" sz="2000" dirty="0"/>
              <a:t>	</a:t>
            </a:r>
            <a:r>
              <a:rPr lang="en-US" sz="2000" dirty="0" smtClean="0"/>
              <a:t>		Madagascar</a:t>
            </a:r>
            <a:r>
              <a:rPr lang="en-US" sz="2000" dirty="0"/>
              <a:t>	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Malawi</a:t>
            </a:r>
            <a:r>
              <a:rPr lang="en-US" sz="2000" dirty="0"/>
              <a:t>	</a:t>
            </a:r>
            <a:r>
              <a:rPr lang="en-US" sz="2000" dirty="0" smtClean="0"/>
              <a:t>	Mozambique</a:t>
            </a:r>
            <a:r>
              <a:rPr lang="en-US" sz="2000" dirty="0"/>
              <a:t>	</a:t>
            </a:r>
            <a:r>
              <a:rPr lang="en-US" sz="2000" dirty="0" smtClean="0"/>
              <a:t>Nigeria</a:t>
            </a:r>
            <a:r>
              <a:rPr lang="en-US" sz="2000" dirty="0"/>
              <a:t>		</a:t>
            </a:r>
            <a:r>
              <a:rPr lang="en-US" sz="2000" dirty="0" smtClean="0"/>
              <a:t>	South Africa</a:t>
            </a:r>
            <a:r>
              <a:rPr lang="en-US" sz="2000" dirty="0"/>
              <a:t>	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Uganda		Zambia</a:t>
            </a:r>
            <a:r>
              <a:rPr lang="en-US" sz="2000" dirty="0"/>
              <a:t>		</a:t>
            </a:r>
            <a:r>
              <a:rPr lang="en-US" sz="2000" dirty="0" smtClean="0"/>
              <a:t>	Zimbabwe</a:t>
            </a:r>
            <a:r>
              <a:rPr lang="en-US" sz="2000" dirty="0"/>
              <a:t>				</a:t>
            </a:r>
            <a:r>
              <a:rPr lang="en-US" sz="2000" dirty="0" smtClean="0"/>
              <a:t>			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						Germany</a:t>
            </a:r>
            <a:r>
              <a:rPr lang="en-US" sz="2000" dirty="0"/>
              <a:t>	</a:t>
            </a:r>
            <a:r>
              <a:rPr lang="en-US" sz="2000" dirty="0" smtClean="0"/>
              <a:t>	United </a:t>
            </a:r>
            <a:r>
              <a:rPr lang="en-US" sz="2000" dirty="0"/>
              <a:t>States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1600200"/>
            <a:ext cx="77724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Great group dynamics and friendliness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Everyone seemed engaged and had great questions!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Active Participation from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72068" y="2510135"/>
            <a:ext cx="1861357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17 </a:t>
            </a:r>
            <a:r>
              <a:rPr lang="en-US" dirty="0">
                <a:solidFill>
                  <a:schemeClr val="bg1"/>
                </a:solidFill>
              </a:rPr>
              <a:t>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Workshops, SeieComp3 and REED Projects</a:t>
            </a:r>
            <a:endParaRPr lang="en-US" dirty="0"/>
          </a:p>
        </p:txBody>
      </p:sp>
      <p:pic>
        <p:nvPicPr>
          <p:cNvPr id="4" name="Picture 3" descr="REED+WorkshopLocation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" y="1474138"/>
            <a:ext cx="7031671" cy="52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Known Stations with Data at the DMC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64" y="980310"/>
            <a:ext cx="4299296" cy="5666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692" y="1994041"/>
            <a:ext cx="4209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1190 Stations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19 permanent networks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27 temporary deployments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Travel details for your return trip</a:t>
            </a:r>
          </a:p>
          <a:p>
            <a:pPr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Expense Reports for lecturers</a:t>
            </a:r>
          </a:p>
          <a:p>
            <a:pPr>
              <a:buFont typeface="Times" charset="0"/>
              <a:buNone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Additional questions: Please contact </a:t>
            </a:r>
            <a:r>
              <a:rPr lang="en-US" dirty="0" err="1" smtClean="0">
                <a:latin typeface="+mj-lt"/>
                <a:ea typeface="ＭＳ Ｐゴシック" charset="-128"/>
                <a:cs typeface="ＭＳ Ｐゴシック" charset="-128"/>
              </a:rPr>
              <a:t>gale@iris.washington.edu</a:t>
            </a: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524000" y="381000"/>
            <a:ext cx="390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4928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Times" charset="0"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We need your input to improve the course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https://www.surveymonkey.com/r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/PretoriaWS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Password is ………    </a:t>
            </a:r>
          </a:p>
          <a:p>
            <a:pPr lvl="1"/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1219200" y="457200"/>
            <a:ext cx="4538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Workshop Evaluation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0" y="5830888"/>
            <a:ext cx="3563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</a:rPr>
              <a:t>PRETORIA2017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 descr="WorkshopLogo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82940"/>
            <a:ext cx="304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537</TotalTime>
  <Words>125</Words>
  <Application>Microsoft Macintosh PowerPoint</Application>
  <PresentationFormat>On-screen Show (4:3)</PresentationFormat>
  <Paragraphs>49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Franklin Gothic Book</vt:lpstr>
      <vt:lpstr>ＭＳ Ｐゴシック</vt:lpstr>
      <vt:lpstr>Times</vt:lpstr>
      <vt:lpstr>Wingdings 2</vt:lpstr>
      <vt:lpstr>Arial</vt:lpstr>
      <vt:lpstr>Technic</vt:lpstr>
      <vt:lpstr>Wrapup </vt:lpstr>
      <vt:lpstr>PowerPoint Presentation</vt:lpstr>
      <vt:lpstr>Thanks to the Participants</vt:lpstr>
      <vt:lpstr>Workshops, SeieComp3 and REED Projects</vt:lpstr>
      <vt:lpstr>Known Stations with Data at the DMC </vt:lpstr>
      <vt:lpstr>PowerPoint Presentation</vt:lpstr>
      <vt:lpstr>PowerPoint Presentation</vt:lpstr>
    </vt:vector>
  </TitlesOfParts>
  <Company>IRIS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Data from Seismic networks </dc:title>
  <dc:creator>Tim Ahern</dc:creator>
  <cp:lastModifiedBy>Gale Cox</cp:lastModifiedBy>
  <cp:revision>38</cp:revision>
  <dcterms:created xsi:type="dcterms:W3CDTF">2017-08-05T04:19:26Z</dcterms:created>
  <dcterms:modified xsi:type="dcterms:W3CDTF">2017-08-10T17:53:35Z</dcterms:modified>
</cp:coreProperties>
</file>